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9" r:id="rId3"/>
    <p:sldId id="265" r:id="rId4"/>
    <p:sldId id="257" r:id="rId5"/>
    <p:sldId id="266" r:id="rId6"/>
    <p:sldId id="268" r:id="rId7"/>
    <p:sldId id="258" r:id="rId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9"/>
    <p:restoredTop sz="94375"/>
  </p:normalViewPr>
  <p:slideViewPr>
    <p:cSldViewPr snapToGrid="0" snapToObjects="1">
      <p:cViewPr>
        <p:scale>
          <a:sx n="67" d="100"/>
          <a:sy n="67" d="100"/>
        </p:scale>
        <p:origin x="238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53DCE7-20A1-5740-A3A3-AFB4287084C9}" type="doc">
      <dgm:prSet loTypeId="urn:microsoft.com/office/officeart/2005/8/layout/process3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83DED6F4-3DDE-A042-96F8-1BE14DCD56E8}">
      <dgm:prSet phldrT="[文本]"/>
      <dgm:spPr/>
      <dgm:t>
        <a:bodyPr/>
        <a:lstStyle/>
        <a:p>
          <a:r>
            <a:rPr lang="en-US" altLang="en-US" dirty="0" smtClean="0"/>
            <a:t>data descriptions</a:t>
          </a:r>
          <a:endParaRPr lang="zh-CN" altLang="en-US" dirty="0"/>
        </a:p>
      </dgm:t>
    </dgm:pt>
    <dgm:pt modelId="{747FBDF2-452D-2D4F-AE3A-C2863C88B2C4}" type="parTrans" cxnId="{D283C796-096A-554C-92BF-96FD2787221A}">
      <dgm:prSet/>
      <dgm:spPr/>
      <dgm:t>
        <a:bodyPr/>
        <a:lstStyle/>
        <a:p>
          <a:endParaRPr lang="zh-CN" altLang="en-US"/>
        </a:p>
      </dgm:t>
    </dgm:pt>
    <dgm:pt modelId="{03CB0092-D10D-5D41-8B3E-957C0C8691D5}" type="sibTrans" cxnId="{D283C796-096A-554C-92BF-96FD2787221A}">
      <dgm:prSet/>
      <dgm:spPr/>
      <dgm:t>
        <a:bodyPr/>
        <a:lstStyle/>
        <a:p>
          <a:endParaRPr lang="zh-CN" altLang="en-US"/>
        </a:p>
      </dgm:t>
    </dgm:pt>
    <dgm:pt modelId="{B1A4E29C-7AF8-5F46-9B6E-A2C5BBD73CE3}">
      <dgm:prSet phldrT="[文本]"/>
      <dgm:spPr/>
      <dgm:t>
        <a:bodyPr/>
        <a:lstStyle/>
        <a:p>
          <a:r>
            <a:rPr lang="en-US" altLang="en-US" dirty="0" smtClean="0"/>
            <a:t>mean value </a:t>
          </a:r>
          <a:endParaRPr lang="zh-CN" altLang="en-US" dirty="0"/>
        </a:p>
      </dgm:t>
    </dgm:pt>
    <dgm:pt modelId="{1D43D0BA-EFB3-534A-99FA-EADD63D78989}" type="parTrans" cxnId="{44136997-E425-A645-8813-2D69F14A269B}">
      <dgm:prSet/>
      <dgm:spPr/>
      <dgm:t>
        <a:bodyPr/>
        <a:lstStyle/>
        <a:p>
          <a:endParaRPr lang="zh-CN" altLang="en-US"/>
        </a:p>
      </dgm:t>
    </dgm:pt>
    <dgm:pt modelId="{852AB016-29B9-E146-8DEF-46DD88A417C3}" type="sibTrans" cxnId="{44136997-E425-A645-8813-2D69F14A269B}">
      <dgm:prSet/>
      <dgm:spPr/>
      <dgm:t>
        <a:bodyPr/>
        <a:lstStyle/>
        <a:p>
          <a:endParaRPr lang="zh-CN" altLang="en-US"/>
        </a:p>
      </dgm:t>
    </dgm:pt>
    <dgm:pt modelId="{EF5B3995-7CBE-C34E-A91B-B94057B883F6}">
      <dgm:prSet phldrT="[文本]"/>
      <dgm:spPr/>
      <dgm:t>
        <a:bodyPr/>
        <a:lstStyle/>
        <a:p>
          <a:r>
            <a:rPr lang="en-US" altLang="en-US" dirty="0" smtClean="0"/>
            <a:t>Data Preprocessing</a:t>
          </a:r>
          <a:endParaRPr lang="zh-CN" altLang="en-US" dirty="0"/>
        </a:p>
      </dgm:t>
    </dgm:pt>
    <dgm:pt modelId="{BBD423D8-020C-6347-97A1-5FF36D0F2CD5}" type="parTrans" cxnId="{4BC74F92-887F-3C4D-98A3-A1CDB106A0F2}">
      <dgm:prSet/>
      <dgm:spPr/>
      <dgm:t>
        <a:bodyPr/>
        <a:lstStyle/>
        <a:p>
          <a:endParaRPr lang="zh-CN" altLang="en-US"/>
        </a:p>
      </dgm:t>
    </dgm:pt>
    <dgm:pt modelId="{CC6A06F8-9832-7A48-9C39-24A2DC73331D}" type="sibTrans" cxnId="{4BC74F92-887F-3C4D-98A3-A1CDB106A0F2}">
      <dgm:prSet/>
      <dgm:spPr/>
      <dgm:t>
        <a:bodyPr/>
        <a:lstStyle/>
        <a:p>
          <a:endParaRPr lang="zh-CN" altLang="en-US"/>
        </a:p>
      </dgm:t>
    </dgm:pt>
    <dgm:pt modelId="{2F610CA5-5E3C-2B4B-8E7D-09C2BA6E8D50}">
      <dgm:prSet phldrT="[文本]"/>
      <dgm:spPr/>
      <dgm:t>
        <a:bodyPr/>
        <a:lstStyle/>
        <a:p>
          <a:r>
            <a:rPr lang="en-US" altLang="en-US" dirty="0" smtClean="0"/>
            <a:t>80%</a:t>
          </a:r>
          <a:r>
            <a:rPr lang="en-US" altLang="en-US" baseline="0" dirty="0" smtClean="0"/>
            <a:t> </a:t>
          </a:r>
          <a:r>
            <a:rPr lang="en-US" altLang="en-US" dirty="0" smtClean="0"/>
            <a:t>rule </a:t>
          </a:r>
          <a:endParaRPr lang="zh-CN" altLang="en-US" dirty="0"/>
        </a:p>
      </dgm:t>
    </dgm:pt>
    <dgm:pt modelId="{0F9686CB-CF35-9144-8462-758D4E1F06A1}" type="parTrans" cxnId="{E78D8D5F-5295-A247-B272-D48BEA0F8CAD}">
      <dgm:prSet/>
      <dgm:spPr/>
      <dgm:t>
        <a:bodyPr/>
        <a:lstStyle/>
        <a:p>
          <a:endParaRPr lang="zh-CN" altLang="en-US"/>
        </a:p>
      </dgm:t>
    </dgm:pt>
    <dgm:pt modelId="{8FDB273F-6C5B-2540-A5CA-A778C30B6183}" type="sibTrans" cxnId="{E78D8D5F-5295-A247-B272-D48BEA0F8CAD}">
      <dgm:prSet/>
      <dgm:spPr/>
      <dgm:t>
        <a:bodyPr/>
        <a:lstStyle/>
        <a:p>
          <a:endParaRPr lang="zh-CN" altLang="en-US"/>
        </a:p>
      </dgm:t>
    </dgm:pt>
    <dgm:pt modelId="{9C1D1D35-23BB-D047-98C1-F49D4192D961}">
      <dgm:prSet phldrT="[文本]"/>
      <dgm:spPr/>
      <dgm:t>
        <a:bodyPr/>
        <a:lstStyle/>
        <a:p>
          <a:r>
            <a:rPr lang="en-US" altLang="zh-CN" dirty="0" smtClean="0"/>
            <a:t>Multi and </a:t>
          </a:r>
          <a:r>
            <a:rPr lang="en-US" altLang="zh-CN" dirty="0" err="1" smtClean="0"/>
            <a:t>uni</a:t>
          </a:r>
          <a:r>
            <a:rPr lang="en-US" altLang="zh-CN" dirty="0" smtClean="0"/>
            <a:t>- </a:t>
          </a:r>
          <a:r>
            <a:rPr lang="en-US" altLang="zh-CN" dirty="0" err="1" smtClean="0"/>
            <a:t>variate</a:t>
          </a:r>
          <a:r>
            <a:rPr lang="en-US" altLang="zh-CN" dirty="0" smtClean="0"/>
            <a:t> analysis</a:t>
          </a:r>
          <a:endParaRPr lang="zh-CN" altLang="en-US" dirty="0"/>
        </a:p>
      </dgm:t>
    </dgm:pt>
    <dgm:pt modelId="{BC94A764-0299-F14F-B3EC-48AB981C2BFB}" type="parTrans" cxnId="{8D89137C-1F6F-D54C-A3D4-D373A167091F}">
      <dgm:prSet/>
      <dgm:spPr/>
      <dgm:t>
        <a:bodyPr/>
        <a:lstStyle/>
        <a:p>
          <a:endParaRPr lang="zh-CN" altLang="en-US"/>
        </a:p>
      </dgm:t>
    </dgm:pt>
    <dgm:pt modelId="{21D62EAE-A2A6-FA43-A639-07F5DA5E3BC4}" type="sibTrans" cxnId="{8D89137C-1F6F-D54C-A3D4-D373A167091F}">
      <dgm:prSet/>
      <dgm:spPr/>
      <dgm:t>
        <a:bodyPr/>
        <a:lstStyle/>
        <a:p>
          <a:endParaRPr lang="zh-CN" altLang="en-US"/>
        </a:p>
      </dgm:t>
    </dgm:pt>
    <dgm:pt modelId="{89AEDD6D-767A-AC44-8266-DFCA959ADF42}">
      <dgm:prSet phldrT="[文本]"/>
      <dgm:spPr/>
      <dgm:t>
        <a:bodyPr/>
        <a:lstStyle/>
        <a:p>
          <a:r>
            <a:rPr lang="en-US" altLang="en-US" dirty="0" smtClean="0"/>
            <a:t>PCA</a:t>
          </a:r>
          <a:endParaRPr lang="zh-CN" altLang="en-US" dirty="0"/>
        </a:p>
      </dgm:t>
    </dgm:pt>
    <dgm:pt modelId="{FD78FD87-7072-FD4F-BE2A-751F51243D2F}" type="parTrans" cxnId="{A11FCFB5-DD6C-C14F-B03A-CAB9FA5DBEDC}">
      <dgm:prSet/>
      <dgm:spPr/>
      <dgm:t>
        <a:bodyPr/>
        <a:lstStyle/>
        <a:p>
          <a:endParaRPr lang="zh-CN" altLang="en-US"/>
        </a:p>
      </dgm:t>
    </dgm:pt>
    <dgm:pt modelId="{8003476D-ED30-C746-A7F2-2A0BCE23CFBE}" type="sibTrans" cxnId="{A11FCFB5-DD6C-C14F-B03A-CAB9FA5DBEDC}">
      <dgm:prSet/>
      <dgm:spPr/>
      <dgm:t>
        <a:bodyPr/>
        <a:lstStyle/>
        <a:p>
          <a:endParaRPr lang="zh-CN" altLang="en-US"/>
        </a:p>
      </dgm:t>
    </dgm:pt>
    <dgm:pt modelId="{806979CF-5284-884F-932F-E7E93B117789}">
      <dgm:prSet phldrT="[文本]"/>
      <dgm:spPr/>
      <dgm:t>
        <a:bodyPr/>
        <a:lstStyle/>
        <a:p>
          <a:r>
            <a:rPr lang="en-US" altLang="en-US" dirty="0" smtClean="0"/>
            <a:t>PLSDA </a:t>
          </a:r>
          <a:endParaRPr lang="zh-CN" altLang="en-US" dirty="0"/>
        </a:p>
      </dgm:t>
    </dgm:pt>
    <dgm:pt modelId="{7B60622E-8BC2-3F42-8E1F-FCD615723C11}" type="parTrans" cxnId="{E176E01E-FCDC-CE48-AC38-0E0DB8D61041}">
      <dgm:prSet/>
      <dgm:spPr/>
      <dgm:t>
        <a:bodyPr/>
        <a:lstStyle/>
        <a:p>
          <a:endParaRPr lang="zh-CN" altLang="en-US"/>
        </a:p>
      </dgm:t>
    </dgm:pt>
    <dgm:pt modelId="{768855B7-4D09-164F-AA7B-2EF6ACFBC9B7}" type="sibTrans" cxnId="{E176E01E-FCDC-CE48-AC38-0E0DB8D61041}">
      <dgm:prSet/>
      <dgm:spPr/>
      <dgm:t>
        <a:bodyPr/>
        <a:lstStyle/>
        <a:p>
          <a:endParaRPr lang="zh-CN" altLang="en-US"/>
        </a:p>
      </dgm:t>
    </dgm:pt>
    <dgm:pt modelId="{87FA0E6B-E283-2042-8AD7-064426B5624D}">
      <dgm:prSet phldrT="[文本]"/>
      <dgm:spPr/>
      <dgm:t>
        <a:bodyPr/>
        <a:lstStyle/>
        <a:p>
          <a:r>
            <a:rPr lang="en-US" altLang="en-US" dirty="0" smtClean="0"/>
            <a:t>OPLSDA</a:t>
          </a:r>
          <a:endParaRPr lang="zh-CN" altLang="en-US" dirty="0"/>
        </a:p>
      </dgm:t>
    </dgm:pt>
    <dgm:pt modelId="{75788C1C-8BEE-C84C-86CF-015EE6C67640}" type="parTrans" cxnId="{ACB07357-69A6-524B-9C7A-7D2A5C29A68A}">
      <dgm:prSet/>
      <dgm:spPr/>
      <dgm:t>
        <a:bodyPr/>
        <a:lstStyle/>
        <a:p>
          <a:endParaRPr lang="zh-CN" altLang="en-US"/>
        </a:p>
      </dgm:t>
    </dgm:pt>
    <dgm:pt modelId="{DCA64076-3600-874D-89C5-868570D07CC1}" type="sibTrans" cxnId="{ACB07357-69A6-524B-9C7A-7D2A5C29A68A}">
      <dgm:prSet/>
      <dgm:spPr/>
      <dgm:t>
        <a:bodyPr/>
        <a:lstStyle/>
        <a:p>
          <a:endParaRPr lang="zh-CN" altLang="en-US"/>
        </a:p>
      </dgm:t>
    </dgm:pt>
    <dgm:pt modelId="{0214F66C-2602-7A45-ABD4-C464F4831628}">
      <dgm:prSet phldrT="[文本]"/>
      <dgm:spPr/>
      <dgm:t>
        <a:bodyPr/>
        <a:lstStyle/>
        <a:p>
          <a:r>
            <a:rPr lang="en-US" altLang="en-US" dirty="0" smtClean="0"/>
            <a:t>VIP</a:t>
          </a:r>
          <a:endParaRPr lang="zh-CN" altLang="en-US" dirty="0"/>
        </a:p>
      </dgm:t>
    </dgm:pt>
    <dgm:pt modelId="{75262E7D-0BD5-8643-AB33-49191437EB42}" type="parTrans" cxnId="{281FEC5B-18FC-6C44-AE08-25C6DC174B09}">
      <dgm:prSet/>
      <dgm:spPr/>
      <dgm:t>
        <a:bodyPr/>
        <a:lstStyle/>
        <a:p>
          <a:endParaRPr lang="zh-CN" altLang="en-US"/>
        </a:p>
      </dgm:t>
    </dgm:pt>
    <dgm:pt modelId="{E93D9F04-6999-9D46-ADC3-7DE73BD69723}" type="sibTrans" cxnId="{281FEC5B-18FC-6C44-AE08-25C6DC174B09}">
      <dgm:prSet/>
      <dgm:spPr/>
      <dgm:t>
        <a:bodyPr/>
        <a:lstStyle/>
        <a:p>
          <a:endParaRPr lang="zh-CN" altLang="en-US"/>
        </a:p>
      </dgm:t>
    </dgm:pt>
    <dgm:pt modelId="{58A901DE-51E8-B04A-801D-33C4D5973613}">
      <dgm:prSet phldrT="[文本]"/>
      <dgm:spPr/>
      <dgm:t>
        <a:bodyPr/>
        <a:lstStyle/>
        <a:p>
          <a:r>
            <a:rPr lang="en-US" altLang="en-US" dirty="0" smtClean="0"/>
            <a:t>ROC</a:t>
          </a:r>
          <a:endParaRPr lang="zh-CN" altLang="en-US" dirty="0"/>
        </a:p>
      </dgm:t>
    </dgm:pt>
    <dgm:pt modelId="{BE316F10-9A4D-9042-A6BF-CB81B6FA42F2}" type="parTrans" cxnId="{60C20847-5AFB-D14F-970A-923C2AE4186F}">
      <dgm:prSet/>
      <dgm:spPr/>
      <dgm:t>
        <a:bodyPr/>
        <a:lstStyle/>
        <a:p>
          <a:endParaRPr lang="zh-CN" altLang="en-US"/>
        </a:p>
      </dgm:t>
    </dgm:pt>
    <dgm:pt modelId="{FD12462D-80D4-CC4D-9AFB-CEAC821241CF}" type="sibTrans" cxnId="{60C20847-5AFB-D14F-970A-923C2AE4186F}">
      <dgm:prSet/>
      <dgm:spPr/>
      <dgm:t>
        <a:bodyPr/>
        <a:lstStyle/>
        <a:p>
          <a:endParaRPr lang="zh-CN" altLang="en-US"/>
        </a:p>
      </dgm:t>
    </dgm:pt>
    <dgm:pt modelId="{CEF1C57D-C24D-0044-96B3-75835BD951FC}">
      <dgm:prSet phldrT="[文本]"/>
      <dgm:spPr/>
      <dgm:t>
        <a:bodyPr/>
        <a:lstStyle/>
        <a:p>
          <a:r>
            <a:rPr lang="en-US" altLang="en-US" dirty="0" smtClean="0"/>
            <a:t> random forest</a:t>
          </a:r>
          <a:endParaRPr lang="zh-CN" altLang="en-US" dirty="0"/>
        </a:p>
      </dgm:t>
    </dgm:pt>
    <dgm:pt modelId="{91EBDF35-6617-D643-AECC-6541F6CE8541}" type="parTrans" cxnId="{5809C8B3-1FBC-2B40-B024-1E178F7D4ED0}">
      <dgm:prSet/>
      <dgm:spPr/>
      <dgm:t>
        <a:bodyPr/>
        <a:lstStyle/>
        <a:p>
          <a:endParaRPr lang="zh-CN" altLang="en-US"/>
        </a:p>
      </dgm:t>
    </dgm:pt>
    <dgm:pt modelId="{F0A01C23-334C-4C40-9EC7-87E60184BCCF}" type="sibTrans" cxnId="{5809C8B3-1FBC-2B40-B024-1E178F7D4ED0}">
      <dgm:prSet/>
      <dgm:spPr/>
      <dgm:t>
        <a:bodyPr/>
        <a:lstStyle/>
        <a:p>
          <a:endParaRPr lang="zh-CN" altLang="en-US"/>
        </a:p>
      </dgm:t>
    </dgm:pt>
    <dgm:pt modelId="{E432EBB3-90A6-244B-828C-C5C62DE4BBA4}">
      <dgm:prSet phldrT="[文本]"/>
      <dgm:spPr/>
      <dgm:t>
        <a:bodyPr/>
        <a:lstStyle/>
        <a:p>
          <a:r>
            <a:rPr lang="en-US" altLang="en-US" dirty="0" smtClean="0"/>
            <a:t>odd ratio</a:t>
          </a:r>
          <a:endParaRPr lang="zh-CN" altLang="en-US" dirty="0"/>
        </a:p>
      </dgm:t>
    </dgm:pt>
    <dgm:pt modelId="{DFECEA94-3D92-7E4D-ADDA-EDCDF7479D75}" type="parTrans" cxnId="{3AEDC216-2D0B-1245-8877-E5214D55D829}">
      <dgm:prSet/>
      <dgm:spPr/>
      <dgm:t>
        <a:bodyPr/>
        <a:lstStyle/>
        <a:p>
          <a:endParaRPr lang="zh-CN" altLang="en-US"/>
        </a:p>
      </dgm:t>
    </dgm:pt>
    <dgm:pt modelId="{0D5F924B-A1DA-714B-A72B-19B7E279A430}" type="sibTrans" cxnId="{3AEDC216-2D0B-1245-8877-E5214D55D829}">
      <dgm:prSet/>
      <dgm:spPr/>
      <dgm:t>
        <a:bodyPr/>
        <a:lstStyle/>
        <a:p>
          <a:endParaRPr lang="zh-CN" altLang="en-US"/>
        </a:p>
      </dgm:t>
    </dgm:pt>
    <dgm:pt modelId="{B4FA1AC9-E0EC-7743-80F1-7E15828072A7}">
      <dgm:prSet phldrT="[文本]"/>
      <dgm:spPr/>
      <dgm:t>
        <a:bodyPr/>
        <a:lstStyle/>
        <a:p>
          <a:r>
            <a:rPr lang="en-US" altLang="en-US" dirty="0" smtClean="0"/>
            <a:t>student t test</a:t>
          </a:r>
          <a:endParaRPr lang="zh-CN" altLang="en-US" dirty="0"/>
        </a:p>
      </dgm:t>
    </dgm:pt>
    <dgm:pt modelId="{051A9AC7-EE86-0045-AB39-52AE47C5FFD0}" type="parTrans" cxnId="{31A5FC1C-647D-554B-8CD2-767C6A03AE65}">
      <dgm:prSet/>
      <dgm:spPr/>
      <dgm:t>
        <a:bodyPr/>
        <a:lstStyle/>
        <a:p>
          <a:endParaRPr lang="zh-CN" altLang="en-US"/>
        </a:p>
      </dgm:t>
    </dgm:pt>
    <dgm:pt modelId="{EBFC902B-7141-2947-956C-C0DA0A19EF80}" type="sibTrans" cxnId="{31A5FC1C-647D-554B-8CD2-767C6A03AE65}">
      <dgm:prSet/>
      <dgm:spPr/>
      <dgm:t>
        <a:bodyPr/>
        <a:lstStyle/>
        <a:p>
          <a:endParaRPr lang="zh-CN" altLang="en-US"/>
        </a:p>
      </dgm:t>
    </dgm:pt>
    <dgm:pt modelId="{893336FB-A5E0-3F46-A643-219B17600C3B}">
      <dgm:prSet phldrT="[文本]"/>
      <dgm:spPr/>
      <dgm:t>
        <a:bodyPr/>
        <a:lstStyle/>
        <a:p>
          <a:r>
            <a:rPr lang="en-US" altLang="en-US" dirty="0" smtClean="0"/>
            <a:t>log transformation</a:t>
          </a:r>
          <a:endParaRPr lang="zh-CN" altLang="en-US" dirty="0"/>
        </a:p>
      </dgm:t>
    </dgm:pt>
    <dgm:pt modelId="{3A205092-B9FD-BD4B-A332-9082FFA03200}" type="parTrans" cxnId="{F886DD23-1B41-B24F-B680-7A24FF9B825D}">
      <dgm:prSet/>
      <dgm:spPr/>
      <dgm:t>
        <a:bodyPr/>
        <a:lstStyle/>
        <a:p>
          <a:endParaRPr lang="zh-CN" altLang="en-US"/>
        </a:p>
      </dgm:t>
    </dgm:pt>
    <dgm:pt modelId="{CB7A4C7B-FEE2-D143-AA51-E34AE6E92A29}" type="sibTrans" cxnId="{F886DD23-1B41-B24F-B680-7A24FF9B825D}">
      <dgm:prSet/>
      <dgm:spPr/>
      <dgm:t>
        <a:bodyPr/>
        <a:lstStyle/>
        <a:p>
          <a:endParaRPr lang="zh-CN" altLang="en-US"/>
        </a:p>
      </dgm:t>
    </dgm:pt>
    <dgm:pt modelId="{65406D64-C22C-9E49-B5D3-CE54F16BF7B3}">
      <dgm:prSet phldrT="[文本]"/>
      <dgm:spPr/>
      <dgm:t>
        <a:bodyPr/>
        <a:lstStyle/>
        <a:p>
          <a:r>
            <a:rPr lang="en-US" altLang="en-US" dirty="0" smtClean="0"/>
            <a:t> normalization</a:t>
          </a:r>
          <a:endParaRPr lang="zh-CN" altLang="en-US" dirty="0"/>
        </a:p>
      </dgm:t>
    </dgm:pt>
    <dgm:pt modelId="{E55F7B15-BECA-734F-84CC-94DFEA148275}" type="parTrans" cxnId="{159D7200-FE32-B247-B2F8-FC6A19F7C728}">
      <dgm:prSet/>
      <dgm:spPr/>
      <dgm:t>
        <a:bodyPr/>
        <a:lstStyle/>
        <a:p>
          <a:endParaRPr lang="zh-CN" altLang="en-US"/>
        </a:p>
      </dgm:t>
    </dgm:pt>
    <dgm:pt modelId="{97CE47A8-FA21-5042-8611-C4DDAB98FEF0}" type="sibTrans" cxnId="{159D7200-FE32-B247-B2F8-FC6A19F7C728}">
      <dgm:prSet/>
      <dgm:spPr/>
      <dgm:t>
        <a:bodyPr/>
        <a:lstStyle/>
        <a:p>
          <a:endParaRPr lang="zh-CN" altLang="en-US"/>
        </a:p>
      </dgm:t>
    </dgm:pt>
    <dgm:pt modelId="{CBA93029-3510-5B48-9B75-988BC4625016}">
      <dgm:prSet phldrT="[文本]"/>
      <dgm:spPr/>
      <dgm:t>
        <a:bodyPr/>
        <a:lstStyle/>
        <a:p>
          <a:r>
            <a:rPr lang="en-US" altLang="en-US" dirty="0" smtClean="0"/>
            <a:t>median value</a:t>
          </a:r>
          <a:endParaRPr lang="zh-CN" altLang="en-US" dirty="0"/>
        </a:p>
      </dgm:t>
    </dgm:pt>
    <dgm:pt modelId="{2ECD8846-58D9-8944-91C9-42AD73DEA006}" type="parTrans" cxnId="{BC59760F-3A6D-F74D-9F59-A288266BA167}">
      <dgm:prSet/>
      <dgm:spPr/>
      <dgm:t>
        <a:bodyPr/>
        <a:lstStyle/>
        <a:p>
          <a:endParaRPr lang="zh-CN" altLang="en-US"/>
        </a:p>
      </dgm:t>
    </dgm:pt>
    <dgm:pt modelId="{FCF77F1C-E196-3641-8A09-B51CBAD63C7A}" type="sibTrans" cxnId="{BC59760F-3A6D-F74D-9F59-A288266BA167}">
      <dgm:prSet/>
      <dgm:spPr/>
      <dgm:t>
        <a:bodyPr/>
        <a:lstStyle/>
        <a:p>
          <a:endParaRPr lang="zh-CN" altLang="en-US"/>
        </a:p>
      </dgm:t>
    </dgm:pt>
    <dgm:pt modelId="{0D5D7081-FAD0-6E4C-8238-720D89A440E3}">
      <dgm:prSet phldrT="[文本]"/>
      <dgm:spPr/>
      <dgm:t>
        <a:bodyPr/>
        <a:lstStyle/>
        <a:p>
          <a:r>
            <a:rPr lang="en-US" altLang="en-US" dirty="0" smtClean="0"/>
            <a:t> sum</a:t>
          </a:r>
          <a:endParaRPr lang="zh-CN" altLang="en-US" dirty="0"/>
        </a:p>
      </dgm:t>
    </dgm:pt>
    <dgm:pt modelId="{A754E0D0-34E5-A749-9292-4255C976E938}" type="parTrans" cxnId="{056FBF0E-14E7-9E4D-BDC8-9F81D463FE85}">
      <dgm:prSet/>
      <dgm:spPr/>
      <dgm:t>
        <a:bodyPr/>
        <a:lstStyle/>
        <a:p>
          <a:endParaRPr lang="zh-CN" altLang="en-US"/>
        </a:p>
      </dgm:t>
    </dgm:pt>
    <dgm:pt modelId="{C49F52E2-4817-DB46-BFB8-DDB14B971C48}" type="sibTrans" cxnId="{056FBF0E-14E7-9E4D-BDC8-9F81D463FE85}">
      <dgm:prSet/>
      <dgm:spPr/>
      <dgm:t>
        <a:bodyPr/>
        <a:lstStyle/>
        <a:p>
          <a:endParaRPr lang="zh-CN" altLang="en-US"/>
        </a:p>
      </dgm:t>
    </dgm:pt>
    <dgm:pt modelId="{5066E22D-4105-0D4D-84DC-4B8C23C28986}">
      <dgm:prSet phldrT="[文本]"/>
      <dgm:spPr/>
      <dgm:t>
        <a:bodyPr/>
        <a:lstStyle/>
        <a:p>
          <a:r>
            <a:rPr lang="en-US" altLang="en-US" dirty="0" smtClean="0"/>
            <a:t> quartile </a:t>
          </a:r>
          <a:endParaRPr lang="zh-CN" altLang="en-US" dirty="0"/>
        </a:p>
      </dgm:t>
    </dgm:pt>
    <dgm:pt modelId="{D8F268B4-3AE9-6A46-8297-8F402416CD38}" type="parTrans" cxnId="{123FEBDB-8D76-9F4B-A7B8-2CC7DF98C0FB}">
      <dgm:prSet/>
      <dgm:spPr/>
      <dgm:t>
        <a:bodyPr/>
        <a:lstStyle/>
        <a:p>
          <a:endParaRPr lang="zh-CN" altLang="en-US"/>
        </a:p>
      </dgm:t>
    </dgm:pt>
    <dgm:pt modelId="{0F7023E6-99EB-E04A-9038-9766F2677AA7}" type="sibTrans" cxnId="{123FEBDB-8D76-9F4B-A7B8-2CC7DF98C0FB}">
      <dgm:prSet/>
      <dgm:spPr/>
      <dgm:t>
        <a:bodyPr/>
        <a:lstStyle/>
        <a:p>
          <a:endParaRPr lang="zh-CN" altLang="en-US"/>
        </a:p>
      </dgm:t>
    </dgm:pt>
    <dgm:pt modelId="{FC207F69-C57D-8345-B80F-2B378A0BDAE3}">
      <dgm:prSet phldrT="[文本]"/>
      <dgm:spPr/>
      <dgm:t>
        <a:bodyPr/>
        <a:lstStyle/>
        <a:p>
          <a:r>
            <a:rPr lang="en-US" altLang="en-US" dirty="0" smtClean="0"/>
            <a:t>standard derivatives</a:t>
          </a:r>
          <a:endParaRPr lang="zh-CN" altLang="en-US" dirty="0"/>
        </a:p>
      </dgm:t>
    </dgm:pt>
    <dgm:pt modelId="{DDC7080D-846B-7E47-B48B-F8C2CD0D796F}" type="parTrans" cxnId="{D6B723C7-3A53-494A-837F-042F426BBF93}">
      <dgm:prSet/>
      <dgm:spPr/>
      <dgm:t>
        <a:bodyPr/>
        <a:lstStyle/>
        <a:p>
          <a:endParaRPr lang="zh-CN" altLang="en-US"/>
        </a:p>
      </dgm:t>
    </dgm:pt>
    <dgm:pt modelId="{E75679A6-6D0F-1542-9AE5-63F404884650}" type="sibTrans" cxnId="{D6B723C7-3A53-494A-837F-042F426BBF93}">
      <dgm:prSet/>
      <dgm:spPr/>
      <dgm:t>
        <a:bodyPr/>
        <a:lstStyle/>
        <a:p>
          <a:endParaRPr lang="zh-CN" altLang="en-US"/>
        </a:p>
      </dgm:t>
    </dgm:pt>
    <dgm:pt modelId="{97F6A686-CC66-984B-BF29-849D92D15C9F}">
      <dgm:prSet phldrT="[文本]"/>
      <dgm:spPr/>
      <dgm:t>
        <a:bodyPr/>
        <a:lstStyle/>
        <a:p>
          <a:r>
            <a:rPr lang="en-US" altLang="en-US" dirty="0" smtClean="0"/>
            <a:t> </a:t>
          </a:r>
          <a:r>
            <a:rPr lang="en-US" altLang="en-US" dirty="0" err="1" smtClean="0"/>
            <a:t>shapiro</a:t>
          </a:r>
          <a:r>
            <a:rPr lang="en-US" altLang="en-US" dirty="0" smtClean="0"/>
            <a:t> </a:t>
          </a:r>
          <a:r>
            <a:rPr lang="en-US" altLang="en-US" dirty="0" err="1" smtClean="0"/>
            <a:t>wilk</a:t>
          </a:r>
          <a:r>
            <a:rPr lang="en-US" altLang="en-US" dirty="0" smtClean="0"/>
            <a:t> normality test</a:t>
          </a:r>
          <a:endParaRPr lang="zh-CN" altLang="en-US" dirty="0"/>
        </a:p>
      </dgm:t>
    </dgm:pt>
    <dgm:pt modelId="{89350D27-DA7A-C548-A45B-C8EA7E65B6B5}" type="parTrans" cxnId="{4A694C03-E6B9-5849-98EB-F89DBDF91226}">
      <dgm:prSet/>
      <dgm:spPr/>
      <dgm:t>
        <a:bodyPr/>
        <a:lstStyle/>
        <a:p>
          <a:endParaRPr lang="zh-CN" altLang="en-US"/>
        </a:p>
      </dgm:t>
    </dgm:pt>
    <dgm:pt modelId="{50DF8756-DF3D-BC45-BD3E-6AB48A99B869}" type="sibTrans" cxnId="{4A694C03-E6B9-5849-98EB-F89DBDF91226}">
      <dgm:prSet/>
      <dgm:spPr/>
      <dgm:t>
        <a:bodyPr/>
        <a:lstStyle/>
        <a:p>
          <a:endParaRPr lang="zh-CN" altLang="en-US"/>
        </a:p>
      </dgm:t>
    </dgm:pt>
    <dgm:pt modelId="{1CBAFD6E-3480-0C48-BC78-F11E80F32F06}">
      <dgm:prSet phldrT="[文本]"/>
      <dgm:spPr/>
      <dgm:t>
        <a:bodyPr/>
        <a:lstStyle/>
        <a:p>
          <a:r>
            <a:rPr lang="en-US" altLang="en-US" dirty="0" err="1" smtClean="0"/>
            <a:t>mann</a:t>
          </a:r>
          <a:r>
            <a:rPr lang="en-US" altLang="en-US" dirty="0" smtClean="0"/>
            <a:t> </a:t>
          </a:r>
          <a:r>
            <a:rPr lang="en-US" altLang="en-US" dirty="0" err="1" smtClean="0"/>
            <a:t>whitney</a:t>
          </a:r>
          <a:r>
            <a:rPr lang="en-US" altLang="en-US" dirty="0" smtClean="0"/>
            <a:t> tests</a:t>
          </a:r>
          <a:endParaRPr lang="zh-CN" altLang="en-US" dirty="0"/>
        </a:p>
      </dgm:t>
    </dgm:pt>
    <dgm:pt modelId="{86D8348A-5429-C54A-9FEB-531A7D58EB2B}" type="parTrans" cxnId="{3D3FE52D-EFA7-1944-9BFB-6B191691ADC7}">
      <dgm:prSet/>
      <dgm:spPr/>
      <dgm:t>
        <a:bodyPr/>
        <a:lstStyle/>
        <a:p>
          <a:endParaRPr lang="zh-CN" altLang="en-US"/>
        </a:p>
      </dgm:t>
    </dgm:pt>
    <dgm:pt modelId="{D6FF7A9A-7F82-4C46-A75D-2B3436FCDDA0}" type="sibTrans" cxnId="{3D3FE52D-EFA7-1944-9BFB-6B191691ADC7}">
      <dgm:prSet/>
      <dgm:spPr/>
      <dgm:t>
        <a:bodyPr/>
        <a:lstStyle/>
        <a:p>
          <a:endParaRPr lang="zh-CN" altLang="en-US"/>
        </a:p>
      </dgm:t>
    </dgm:pt>
    <dgm:pt modelId="{9AEE87A2-ED67-3548-B0E1-53C29D4EE332}">
      <dgm:prSet phldrT="[文本]"/>
      <dgm:spPr/>
      <dgm:t>
        <a:bodyPr/>
        <a:lstStyle/>
        <a:p>
          <a:r>
            <a:rPr lang="en-US" altLang="zh-CN" dirty="0" smtClean="0"/>
            <a:t>Fold change</a:t>
          </a:r>
          <a:endParaRPr lang="zh-CN" altLang="en-US" dirty="0"/>
        </a:p>
      </dgm:t>
    </dgm:pt>
    <dgm:pt modelId="{4095189B-B8AB-9C45-A794-30A988B9700C}" type="parTrans" cxnId="{D83B4602-2D7E-3D4E-B1E1-9570242D93CD}">
      <dgm:prSet/>
      <dgm:spPr/>
      <dgm:t>
        <a:bodyPr/>
        <a:lstStyle/>
        <a:p>
          <a:endParaRPr lang="zh-CN" altLang="en-US"/>
        </a:p>
      </dgm:t>
    </dgm:pt>
    <dgm:pt modelId="{B0153670-A813-0D4A-AD75-4D248C1B75D4}" type="sibTrans" cxnId="{D83B4602-2D7E-3D4E-B1E1-9570242D93CD}">
      <dgm:prSet/>
      <dgm:spPr/>
      <dgm:t>
        <a:bodyPr/>
        <a:lstStyle/>
        <a:p>
          <a:endParaRPr lang="zh-CN" altLang="en-US"/>
        </a:p>
      </dgm:t>
    </dgm:pt>
    <dgm:pt modelId="{583A4D09-ECEA-CE40-8FBF-575F9B87C7A7}" type="pres">
      <dgm:prSet presAssocID="{9653DCE7-20A1-5740-A3A3-AFB4287084C9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19C66B58-B2BF-FB48-BB7C-7EFF62DDD35B}" type="pres">
      <dgm:prSet presAssocID="{83DED6F4-3DDE-A042-96F8-1BE14DCD56E8}" presName="composite" presStyleCnt="0"/>
      <dgm:spPr/>
      <dgm:t>
        <a:bodyPr/>
        <a:lstStyle/>
        <a:p>
          <a:endParaRPr lang="zh-CN" altLang="en-US"/>
        </a:p>
      </dgm:t>
    </dgm:pt>
    <dgm:pt modelId="{C04B833D-0A74-574B-B047-FE56C6552B65}" type="pres">
      <dgm:prSet presAssocID="{83DED6F4-3DDE-A042-96F8-1BE14DCD56E8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8FF4803-C0F2-CD49-BDCF-316035A30AAB}" type="pres">
      <dgm:prSet presAssocID="{83DED6F4-3DDE-A042-96F8-1BE14DCD56E8}" presName="parSh" presStyleLbl="node1" presStyleIdx="0" presStyleCnt="3"/>
      <dgm:spPr/>
      <dgm:t>
        <a:bodyPr/>
        <a:lstStyle/>
        <a:p>
          <a:endParaRPr lang="zh-CN" altLang="en-US"/>
        </a:p>
      </dgm:t>
    </dgm:pt>
    <dgm:pt modelId="{E3F3F57F-8D42-EA40-B061-EDBF8A638583}" type="pres">
      <dgm:prSet presAssocID="{83DED6F4-3DDE-A042-96F8-1BE14DCD56E8}" presName="desTx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36E411C-1D3B-4141-BEA1-72C611EAEBF3}" type="pres">
      <dgm:prSet presAssocID="{03CB0092-D10D-5D41-8B3E-957C0C8691D5}" presName="sibTrans" presStyleLbl="sibTrans2D1" presStyleIdx="0" presStyleCnt="2"/>
      <dgm:spPr/>
      <dgm:t>
        <a:bodyPr/>
        <a:lstStyle/>
        <a:p>
          <a:endParaRPr lang="zh-CN" altLang="en-US"/>
        </a:p>
      </dgm:t>
    </dgm:pt>
    <dgm:pt modelId="{8C32F15F-4A12-5046-A3F0-3BF885E559DC}" type="pres">
      <dgm:prSet presAssocID="{03CB0092-D10D-5D41-8B3E-957C0C8691D5}" presName="connTx" presStyleLbl="sibTrans2D1" presStyleIdx="0" presStyleCnt="2"/>
      <dgm:spPr/>
      <dgm:t>
        <a:bodyPr/>
        <a:lstStyle/>
        <a:p>
          <a:endParaRPr lang="zh-CN" altLang="en-US"/>
        </a:p>
      </dgm:t>
    </dgm:pt>
    <dgm:pt modelId="{D505609D-6DFC-C546-B2AD-9AA06C5AEC18}" type="pres">
      <dgm:prSet presAssocID="{EF5B3995-7CBE-C34E-A91B-B94057B883F6}" presName="composite" presStyleCnt="0"/>
      <dgm:spPr/>
      <dgm:t>
        <a:bodyPr/>
        <a:lstStyle/>
        <a:p>
          <a:endParaRPr lang="zh-CN" altLang="en-US"/>
        </a:p>
      </dgm:t>
    </dgm:pt>
    <dgm:pt modelId="{918A8D2F-4F49-6044-9A7D-4381219327DF}" type="pres">
      <dgm:prSet presAssocID="{EF5B3995-7CBE-C34E-A91B-B94057B883F6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B5A783F-0D0F-D841-8B8E-E840F9025869}" type="pres">
      <dgm:prSet presAssocID="{EF5B3995-7CBE-C34E-A91B-B94057B883F6}" presName="parSh" presStyleLbl="node1" presStyleIdx="1" presStyleCnt="3"/>
      <dgm:spPr/>
      <dgm:t>
        <a:bodyPr/>
        <a:lstStyle/>
        <a:p>
          <a:endParaRPr lang="zh-CN" altLang="en-US"/>
        </a:p>
      </dgm:t>
    </dgm:pt>
    <dgm:pt modelId="{6819F8F9-CCEE-D943-A461-A94DC99B43EA}" type="pres">
      <dgm:prSet presAssocID="{EF5B3995-7CBE-C34E-A91B-B94057B883F6}" presName="desTx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AFAFE33-48A8-7F48-8094-F2E5DEB3DD2C}" type="pres">
      <dgm:prSet presAssocID="{CC6A06F8-9832-7A48-9C39-24A2DC73331D}" presName="sibTrans" presStyleLbl="sibTrans2D1" presStyleIdx="1" presStyleCnt="2"/>
      <dgm:spPr/>
      <dgm:t>
        <a:bodyPr/>
        <a:lstStyle/>
        <a:p>
          <a:endParaRPr lang="zh-CN" altLang="en-US"/>
        </a:p>
      </dgm:t>
    </dgm:pt>
    <dgm:pt modelId="{FB215E65-A90A-DD44-AC73-3484B6F4DBA6}" type="pres">
      <dgm:prSet presAssocID="{CC6A06F8-9832-7A48-9C39-24A2DC73331D}" presName="connTx" presStyleLbl="sibTrans2D1" presStyleIdx="1" presStyleCnt="2"/>
      <dgm:spPr/>
      <dgm:t>
        <a:bodyPr/>
        <a:lstStyle/>
        <a:p>
          <a:endParaRPr lang="zh-CN" altLang="en-US"/>
        </a:p>
      </dgm:t>
    </dgm:pt>
    <dgm:pt modelId="{58E283F5-DE55-2549-9B98-AF21795C6A65}" type="pres">
      <dgm:prSet presAssocID="{9C1D1D35-23BB-D047-98C1-F49D4192D961}" presName="composite" presStyleCnt="0"/>
      <dgm:spPr/>
      <dgm:t>
        <a:bodyPr/>
        <a:lstStyle/>
        <a:p>
          <a:endParaRPr lang="zh-CN" altLang="en-US"/>
        </a:p>
      </dgm:t>
    </dgm:pt>
    <dgm:pt modelId="{77DCD44C-82C3-234B-9DD2-C6B656386BC8}" type="pres">
      <dgm:prSet presAssocID="{9C1D1D35-23BB-D047-98C1-F49D4192D961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22652E7-898D-154F-88DC-2E13D5414443}" type="pres">
      <dgm:prSet presAssocID="{9C1D1D35-23BB-D047-98C1-F49D4192D961}" presName="parSh" presStyleLbl="node1" presStyleIdx="2" presStyleCnt="3"/>
      <dgm:spPr/>
      <dgm:t>
        <a:bodyPr/>
        <a:lstStyle/>
        <a:p>
          <a:endParaRPr lang="zh-CN" altLang="en-US"/>
        </a:p>
      </dgm:t>
    </dgm:pt>
    <dgm:pt modelId="{4903C0A1-55D9-4B47-BC3B-E4D3881BB7DE}" type="pres">
      <dgm:prSet presAssocID="{9C1D1D35-23BB-D047-98C1-F49D4192D961}" presName="desTx" presStyleLbl="fgAcc1" presStyleIdx="2" presStyleCnt="3" custScaleX="15420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C59760F-3A6D-F74D-9F59-A288266BA167}" srcId="{83DED6F4-3DDE-A042-96F8-1BE14DCD56E8}" destId="{CBA93029-3510-5B48-9B75-988BC4625016}" srcOrd="1" destOrd="0" parTransId="{2ECD8846-58D9-8944-91C9-42AD73DEA006}" sibTransId="{FCF77F1C-E196-3641-8A09-B51CBAD63C7A}"/>
    <dgm:cxn modelId="{31A5FC1C-647D-554B-8CD2-767C6A03AE65}" srcId="{9C1D1D35-23BB-D047-98C1-F49D4192D961}" destId="{B4FA1AC9-E0EC-7743-80F1-7E15828072A7}" srcOrd="8" destOrd="0" parTransId="{051A9AC7-EE86-0045-AB39-52AE47C5FFD0}" sibTransId="{EBFC902B-7141-2947-956C-C0DA0A19EF80}"/>
    <dgm:cxn modelId="{F8BFFEB5-F14C-464D-A957-292DD94D956B}" type="presOf" srcId="{03CB0092-D10D-5D41-8B3E-957C0C8691D5}" destId="{8C32F15F-4A12-5046-A3F0-3BF885E559DC}" srcOrd="1" destOrd="0" presId="urn:microsoft.com/office/officeart/2005/8/layout/process3"/>
    <dgm:cxn modelId="{44136997-E425-A645-8813-2D69F14A269B}" srcId="{83DED6F4-3DDE-A042-96F8-1BE14DCD56E8}" destId="{B1A4E29C-7AF8-5F46-9B6E-A2C5BBD73CE3}" srcOrd="0" destOrd="0" parTransId="{1D43D0BA-EFB3-534A-99FA-EADD63D78989}" sibTransId="{852AB016-29B9-E146-8DEF-46DD88A417C3}"/>
    <dgm:cxn modelId="{281FEC5B-18FC-6C44-AE08-25C6DC174B09}" srcId="{9C1D1D35-23BB-D047-98C1-F49D4192D961}" destId="{0214F66C-2602-7A45-ABD4-C464F4831628}" srcOrd="3" destOrd="0" parTransId="{75262E7D-0BD5-8643-AB33-49191437EB42}" sibTransId="{E93D9F04-6999-9D46-ADC3-7DE73BD69723}"/>
    <dgm:cxn modelId="{3AEDC216-2D0B-1245-8877-E5214D55D829}" srcId="{9C1D1D35-23BB-D047-98C1-F49D4192D961}" destId="{E432EBB3-90A6-244B-828C-C5C62DE4BBA4}" srcOrd="7" destOrd="0" parTransId="{DFECEA94-3D92-7E4D-ADDA-EDCDF7479D75}" sibTransId="{0D5F924B-A1DA-714B-A72B-19B7E279A430}"/>
    <dgm:cxn modelId="{63E94E59-BE87-B442-A6D6-8ECA7962DED4}" type="presOf" srcId="{EF5B3995-7CBE-C34E-A91B-B94057B883F6}" destId="{EB5A783F-0D0F-D841-8B8E-E840F9025869}" srcOrd="1" destOrd="0" presId="urn:microsoft.com/office/officeart/2005/8/layout/process3"/>
    <dgm:cxn modelId="{C0E68098-4FE7-A64E-B41F-05410963E868}" type="presOf" srcId="{B4FA1AC9-E0EC-7743-80F1-7E15828072A7}" destId="{4903C0A1-55D9-4B47-BC3B-E4D3881BB7DE}" srcOrd="0" destOrd="8" presId="urn:microsoft.com/office/officeart/2005/8/layout/process3"/>
    <dgm:cxn modelId="{8D89137C-1F6F-D54C-A3D4-D373A167091F}" srcId="{9653DCE7-20A1-5740-A3A3-AFB4287084C9}" destId="{9C1D1D35-23BB-D047-98C1-F49D4192D961}" srcOrd="2" destOrd="0" parTransId="{BC94A764-0299-F14F-B3EC-48AB981C2BFB}" sibTransId="{21D62EAE-A2A6-FA43-A639-07F5DA5E3BC4}"/>
    <dgm:cxn modelId="{1A869E2E-0C06-514B-8FF4-1CC92544F911}" type="presOf" srcId="{89AEDD6D-767A-AC44-8266-DFCA959ADF42}" destId="{4903C0A1-55D9-4B47-BC3B-E4D3881BB7DE}" srcOrd="0" destOrd="0" presId="urn:microsoft.com/office/officeart/2005/8/layout/process3"/>
    <dgm:cxn modelId="{5DD31CAA-E93E-A64E-8830-4D463527506C}" type="presOf" srcId="{2F610CA5-5E3C-2B4B-8E7D-09C2BA6E8D50}" destId="{6819F8F9-CCEE-D943-A461-A94DC99B43EA}" srcOrd="0" destOrd="0" presId="urn:microsoft.com/office/officeart/2005/8/layout/process3"/>
    <dgm:cxn modelId="{54E06CC5-9676-564A-AB56-9A1E2695E0AA}" type="presOf" srcId="{9C1D1D35-23BB-D047-98C1-F49D4192D961}" destId="{77DCD44C-82C3-234B-9DD2-C6B656386BC8}" srcOrd="0" destOrd="0" presId="urn:microsoft.com/office/officeart/2005/8/layout/process3"/>
    <dgm:cxn modelId="{A09AEB35-B1D2-8740-99A2-D04F197C2B55}" type="presOf" srcId="{9C1D1D35-23BB-D047-98C1-F49D4192D961}" destId="{522652E7-898D-154F-88DC-2E13D5414443}" srcOrd="1" destOrd="0" presId="urn:microsoft.com/office/officeart/2005/8/layout/process3"/>
    <dgm:cxn modelId="{47E6422D-1620-C741-888D-22FC746440D2}" type="presOf" srcId="{9653DCE7-20A1-5740-A3A3-AFB4287084C9}" destId="{583A4D09-ECEA-CE40-8FBF-575F9B87C7A7}" srcOrd="0" destOrd="0" presId="urn:microsoft.com/office/officeart/2005/8/layout/process3"/>
    <dgm:cxn modelId="{1E6B6170-5F50-7147-A655-F84293D7D005}" type="presOf" srcId="{83DED6F4-3DDE-A042-96F8-1BE14DCD56E8}" destId="{68FF4803-C0F2-CD49-BDCF-316035A30AAB}" srcOrd="1" destOrd="0" presId="urn:microsoft.com/office/officeart/2005/8/layout/process3"/>
    <dgm:cxn modelId="{D83B4602-2D7E-3D4E-B1E1-9570242D93CD}" srcId="{9C1D1D35-23BB-D047-98C1-F49D4192D961}" destId="{9AEE87A2-ED67-3548-B0E1-53C29D4EE332}" srcOrd="6" destOrd="0" parTransId="{4095189B-B8AB-9C45-A794-30A988B9700C}" sibTransId="{B0153670-A813-0D4A-AD75-4D248C1B75D4}"/>
    <dgm:cxn modelId="{E78D8D5F-5295-A247-B272-D48BEA0F8CAD}" srcId="{EF5B3995-7CBE-C34E-A91B-B94057B883F6}" destId="{2F610CA5-5E3C-2B4B-8E7D-09C2BA6E8D50}" srcOrd="0" destOrd="0" parTransId="{0F9686CB-CF35-9144-8462-758D4E1F06A1}" sibTransId="{8FDB273F-6C5B-2540-A5CA-A778C30B6183}"/>
    <dgm:cxn modelId="{D422EF4D-D7CB-2F47-81D6-E635699B863A}" type="presOf" srcId="{EF5B3995-7CBE-C34E-A91B-B94057B883F6}" destId="{918A8D2F-4F49-6044-9A7D-4381219327DF}" srcOrd="0" destOrd="0" presId="urn:microsoft.com/office/officeart/2005/8/layout/process3"/>
    <dgm:cxn modelId="{60C20847-5AFB-D14F-970A-923C2AE4186F}" srcId="{9C1D1D35-23BB-D047-98C1-F49D4192D961}" destId="{58A901DE-51E8-B04A-801D-33C4D5973613}" srcOrd="4" destOrd="0" parTransId="{BE316F10-9A4D-9042-A6BF-CB81B6FA42F2}" sibTransId="{FD12462D-80D4-CC4D-9AFB-CEAC821241CF}"/>
    <dgm:cxn modelId="{B88374F0-93ED-6C40-BB15-146EE7C131D1}" type="presOf" srcId="{5066E22D-4105-0D4D-84DC-4B8C23C28986}" destId="{E3F3F57F-8D42-EA40-B061-EDBF8A638583}" srcOrd="0" destOrd="3" presId="urn:microsoft.com/office/officeart/2005/8/layout/process3"/>
    <dgm:cxn modelId="{D6B723C7-3A53-494A-837F-042F426BBF93}" srcId="{83DED6F4-3DDE-A042-96F8-1BE14DCD56E8}" destId="{FC207F69-C57D-8345-B80F-2B378A0BDAE3}" srcOrd="4" destOrd="0" parTransId="{DDC7080D-846B-7E47-B48B-F8C2CD0D796F}" sibTransId="{E75679A6-6D0F-1542-9AE5-63F404884650}"/>
    <dgm:cxn modelId="{E96D4CB7-ED4F-0341-A26F-DD0AD7A37259}" type="presOf" srcId="{CBA93029-3510-5B48-9B75-988BC4625016}" destId="{E3F3F57F-8D42-EA40-B061-EDBF8A638583}" srcOrd="0" destOrd="1" presId="urn:microsoft.com/office/officeart/2005/8/layout/process3"/>
    <dgm:cxn modelId="{D4D65C73-E270-5A4A-AA95-3F1F363E2E81}" type="presOf" srcId="{CEF1C57D-C24D-0044-96B3-75835BD951FC}" destId="{4903C0A1-55D9-4B47-BC3B-E4D3881BB7DE}" srcOrd="0" destOrd="5" presId="urn:microsoft.com/office/officeart/2005/8/layout/process3"/>
    <dgm:cxn modelId="{34BC2BDC-E0C3-6149-9F66-246B662BA8DC}" type="presOf" srcId="{03CB0092-D10D-5D41-8B3E-957C0C8691D5}" destId="{836E411C-1D3B-4141-BEA1-72C611EAEBF3}" srcOrd="0" destOrd="0" presId="urn:microsoft.com/office/officeart/2005/8/layout/process3"/>
    <dgm:cxn modelId="{4BC74F92-887F-3C4D-98A3-A1CDB106A0F2}" srcId="{9653DCE7-20A1-5740-A3A3-AFB4287084C9}" destId="{EF5B3995-7CBE-C34E-A91B-B94057B883F6}" srcOrd="1" destOrd="0" parTransId="{BBD423D8-020C-6347-97A1-5FF36D0F2CD5}" sibTransId="{CC6A06F8-9832-7A48-9C39-24A2DC73331D}"/>
    <dgm:cxn modelId="{F886DD23-1B41-B24F-B680-7A24FF9B825D}" srcId="{EF5B3995-7CBE-C34E-A91B-B94057B883F6}" destId="{893336FB-A5E0-3F46-A643-219B17600C3B}" srcOrd="1" destOrd="0" parTransId="{3A205092-B9FD-BD4B-A332-9082FFA03200}" sibTransId="{CB7A4C7B-FEE2-D143-AA51-E34AE6E92A29}"/>
    <dgm:cxn modelId="{75DD5556-4CB8-6348-B88C-D969F1FF39E4}" type="presOf" srcId="{9AEE87A2-ED67-3548-B0E1-53C29D4EE332}" destId="{4903C0A1-55D9-4B47-BC3B-E4D3881BB7DE}" srcOrd="0" destOrd="6" presId="urn:microsoft.com/office/officeart/2005/8/layout/process3"/>
    <dgm:cxn modelId="{0008CAD1-625D-344D-AF3E-4EF7F193816A}" type="presOf" srcId="{FC207F69-C57D-8345-B80F-2B378A0BDAE3}" destId="{E3F3F57F-8D42-EA40-B061-EDBF8A638583}" srcOrd="0" destOrd="4" presId="urn:microsoft.com/office/officeart/2005/8/layout/process3"/>
    <dgm:cxn modelId="{3E53D06A-5E8E-CB41-A4B1-86947AB45155}" type="presOf" srcId="{E432EBB3-90A6-244B-828C-C5C62DE4BBA4}" destId="{4903C0A1-55D9-4B47-BC3B-E4D3881BB7DE}" srcOrd="0" destOrd="7" presId="urn:microsoft.com/office/officeart/2005/8/layout/process3"/>
    <dgm:cxn modelId="{056FBF0E-14E7-9E4D-BDC8-9F81D463FE85}" srcId="{83DED6F4-3DDE-A042-96F8-1BE14DCD56E8}" destId="{0D5D7081-FAD0-6E4C-8238-720D89A440E3}" srcOrd="2" destOrd="0" parTransId="{A754E0D0-34E5-A749-9292-4255C976E938}" sibTransId="{C49F52E2-4817-DB46-BFB8-DDB14B971C48}"/>
    <dgm:cxn modelId="{C32ABDE0-DE85-B440-9164-6B040EAEA84D}" type="presOf" srcId="{65406D64-C22C-9E49-B5D3-CE54F16BF7B3}" destId="{6819F8F9-CCEE-D943-A461-A94DC99B43EA}" srcOrd="0" destOrd="2" presId="urn:microsoft.com/office/officeart/2005/8/layout/process3"/>
    <dgm:cxn modelId="{DF1AB349-5C65-B84B-8D4E-DFC3BF918329}" type="presOf" srcId="{97F6A686-CC66-984B-BF29-849D92D15C9F}" destId="{4903C0A1-55D9-4B47-BC3B-E4D3881BB7DE}" srcOrd="0" destOrd="9" presId="urn:microsoft.com/office/officeart/2005/8/layout/process3"/>
    <dgm:cxn modelId="{5D487275-EB40-4B48-B154-568DAF560BD3}" type="presOf" srcId="{0D5D7081-FAD0-6E4C-8238-720D89A440E3}" destId="{E3F3F57F-8D42-EA40-B061-EDBF8A638583}" srcOrd="0" destOrd="2" presId="urn:microsoft.com/office/officeart/2005/8/layout/process3"/>
    <dgm:cxn modelId="{D283C796-096A-554C-92BF-96FD2787221A}" srcId="{9653DCE7-20A1-5740-A3A3-AFB4287084C9}" destId="{83DED6F4-3DDE-A042-96F8-1BE14DCD56E8}" srcOrd="0" destOrd="0" parTransId="{747FBDF2-452D-2D4F-AE3A-C2863C88B2C4}" sibTransId="{03CB0092-D10D-5D41-8B3E-957C0C8691D5}"/>
    <dgm:cxn modelId="{6F5984A7-88FA-8E45-A31A-8D7EFE755710}" type="presOf" srcId="{B1A4E29C-7AF8-5F46-9B6E-A2C5BBD73CE3}" destId="{E3F3F57F-8D42-EA40-B061-EDBF8A638583}" srcOrd="0" destOrd="0" presId="urn:microsoft.com/office/officeart/2005/8/layout/process3"/>
    <dgm:cxn modelId="{A11FCFB5-DD6C-C14F-B03A-CAB9FA5DBEDC}" srcId="{9C1D1D35-23BB-D047-98C1-F49D4192D961}" destId="{89AEDD6D-767A-AC44-8266-DFCA959ADF42}" srcOrd="0" destOrd="0" parTransId="{FD78FD87-7072-FD4F-BE2A-751F51243D2F}" sibTransId="{8003476D-ED30-C746-A7F2-2A0BCE23CFBE}"/>
    <dgm:cxn modelId="{83A0BDB2-2576-134A-9F6E-8128E4124986}" type="presOf" srcId="{83DED6F4-3DDE-A042-96F8-1BE14DCD56E8}" destId="{C04B833D-0A74-574B-B047-FE56C6552B65}" srcOrd="0" destOrd="0" presId="urn:microsoft.com/office/officeart/2005/8/layout/process3"/>
    <dgm:cxn modelId="{2B400309-1558-8847-BD45-CEA1C7F8046B}" type="presOf" srcId="{893336FB-A5E0-3F46-A643-219B17600C3B}" destId="{6819F8F9-CCEE-D943-A461-A94DC99B43EA}" srcOrd="0" destOrd="1" presId="urn:microsoft.com/office/officeart/2005/8/layout/process3"/>
    <dgm:cxn modelId="{123FEBDB-8D76-9F4B-A7B8-2CC7DF98C0FB}" srcId="{83DED6F4-3DDE-A042-96F8-1BE14DCD56E8}" destId="{5066E22D-4105-0D4D-84DC-4B8C23C28986}" srcOrd="3" destOrd="0" parTransId="{D8F268B4-3AE9-6A46-8297-8F402416CD38}" sibTransId="{0F7023E6-99EB-E04A-9038-9766F2677AA7}"/>
    <dgm:cxn modelId="{EF8B6E03-E391-5841-BB55-54676989D326}" type="presOf" srcId="{CC6A06F8-9832-7A48-9C39-24A2DC73331D}" destId="{DAFAFE33-48A8-7F48-8094-F2E5DEB3DD2C}" srcOrd="0" destOrd="0" presId="urn:microsoft.com/office/officeart/2005/8/layout/process3"/>
    <dgm:cxn modelId="{242AB048-524E-9D41-8FF3-83D4C8A7F19B}" type="presOf" srcId="{806979CF-5284-884F-932F-E7E93B117789}" destId="{4903C0A1-55D9-4B47-BC3B-E4D3881BB7DE}" srcOrd="0" destOrd="1" presId="urn:microsoft.com/office/officeart/2005/8/layout/process3"/>
    <dgm:cxn modelId="{A4221D3B-D904-F04F-B4C5-71252CF0A13D}" type="presOf" srcId="{CC6A06F8-9832-7A48-9C39-24A2DC73331D}" destId="{FB215E65-A90A-DD44-AC73-3484B6F4DBA6}" srcOrd="1" destOrd="0" presId="urn:microsoft.com/office/officeart/2005/8/layout/process3"/>
    <dgm:cxn modelId="{ACB07357-69A6-524B-9C7A-7D2A5C29A68A}" srcId="{9C1D1D35-23BB-D047-98C1-F49D4192D961}" destId="{87FA0E6B-E283-2042-8AD7-064426B5624D}" srcOrd="2" destOrd="0" parTransId="{75788C1C-8BEE-C84C-86CF-015EE6C67640}" sibTransId="{DCA64076-3600-874D-89C5-868570D07CC1}"/>
    <dgm:cxn modelId="{3D3FE52D-EFA7-1944-9BFB-6B191691ADC7}" srcId="{9C1D1D35-23BB-D047-98C1-F49D4192D961}" destId="{1CBAFD6E-3480-0C48-BC78-F11E80F32F06}" srcOrd="10" destOrd="0" parTransId="{86D8348A-5429-C54A-9FEB-531A7D58EB2B}" sibTransId="{D6FF7A9A-7F82-4C46-A75D-2B3436FCDDA0}"/>
    <dgm:cxn modelId="{159D7200-FE32-B247-B2F8-FC6A19F7C728}" srcId="{EF5B3995-7CBE-C34E-A91B-B94057B883F6}" destId="{65406D64-C22C-9E49-B5D3-CE54F16BF7B3}" srcOrd="2" destOrd="0" parTransId="{E55F7B15-BECA-734F-84CC-94DFEA148275}" sibTransId="{97CE47A8-FA21-5042-8611-C4DDAB98FEF0}"/>
    <dgm:cxn modelId="{59B0D76A-EE00-D148-8572-9E16B70A4B21}" type="presOf" srcId="{87FA0E6B-E283-2042-8AD7-064426B5624D}" destId="{4903C0A1-55D9-4B47-BC3B-E4D3881BB7DE}" srcOrd="0" destOrd="2" presId="urn:microsoft.com/office/officeart/2005/8/layout/process3"/>
    <dgm:cxn modelId="{E176E01E-FCDC-CE48-AC38-0E0DB8D61041}" srcId="{9C1D1D35-23BB-D047-98C1-F49D4192D961}" destId="{806979CF-5284-884F-932F-E7E93B117789}" srcOrd="1" destOrd="0" parTransId="{7B60622E-8BC2-3F42-8E1F-FCD615723C11}" sibTransId="{768855B7-4D09-164F-AA7B-2EF6ACFBC9B7}"/>
    <dgm:cxn modelId="{FDC4AD0B-AB86-274C-9C33-BDEE089FB0F9}" type="presOf" srcId="{1CBAFD6E-3480-0C48-BC78-F11E80F32F06}" destId="{4903C0A1-55D9-4B47-BC3B-E4D3881BB7DE}" srcOrd="0" destOrd="10" presId="urn:microsoft.com/office/officeart/2005/8/layout/process3"/>
    <dgm:cxn modelId="{1F56CD38-C319-F540-9057-A1BF8DF8CEBC}" type="presOf" srcId="{58A901DE-51E8-B04A-801D-33C4D5973613}" destId="{4903C0A1-55D9-4B47-BC3B-E4D3881BB7DE}" srcOrd="0" destOrd="4" presId="urn:microsoft.com/office/officeart/2005/8/layout/process3"/>
    <dgm:cxn modelId="{5809C8B3-1FBC-2B40-B024-1E178F7D4ED0}" srcId="{9C1D1D35-23BB-D047-98C1-F49D4192D961}" destId="{CEF1C57D-C24D-0044-96B3-75835BD951FC}" srcOrd="5" destOrd="0" parTransId="{91EBDF35-6617-D643-AECC-6541F6CE8541}" sibTransId="{F0A01C23-334C-4C40-9EC7-87E60184BCCF}"/>
    <dgm:cxn modelId="{E2747D7A-FA0C-2F48-9DFD-09DA991A3AEC}" type="presOf" srcId="{0214F66C-2602-7A45-ABD4-C464F4831628}" destId="{4903C0A1-55D9-4B47-BC3B-E4D3881BB7DE}" srcOrd="0" destOrd="3" presId="urn:microsoft.com/office/officeart/2005/8/layout/process3"/>
    <dgm:cxn modelId="{4A694C03-E6B9-5849-98EB-F89DBDF91226}" srcId="{9C1D1D35-23BB-D047-98C1-F49D4192D961}" destId="{97F6A686-CC66-984B-BF29-849D92D15C9F}" srcOrd="9" destOrd="0" parTransId="{89350D27-DA7A-C548-A45B-C8EA7E65B6B5}" sibTransId="{50DF8756-DF3D-BC45-BD3E-6AB48A99B869}"/>
    <dgm:cxn modelId="{09351387-4A7C-1F4D-9675-7445E409BE10}" type="presParOf" srcId="{583A4D09-ECEA-CE40-8FBF-575F9B87C7A7}" destId="{19C66B58-B2BF-FB48-BB7C-7EFF62DDD35B}" srcOrd="0" destOrd="0" presId="urn:microsoft.com/office/officeart/2005/8/layout/process3"/>
    <dgm:cxn modelId="{FA52744B-B630-A54D-8052-4C0A4FFAAAD9}" type="presParOf" srcId="{19C66B58-B2BF-FB48-BB7C-7EFF62DDD35B}" destId="{C04B833D-0A74-574B-B047-FE56C6552B65}" srcOrd="0" destOrd="0" presId="urn:microsoft.com/office/officeart/2005/8/layout/process3"/>
    <dgm:cxn modelId="{0F2B37D7-DCC8-6C4D-85C8-2AF7CF339F69}" type="presParOf" srcId="{19C66B58-B2BF-FB48-BB7C-7EFF62DDD35B}" destId="{68FF4803-C0F2-CD49-BDCF-316035A30AAB}" srcOrd="1" destOrd="0" presId="urn:microsoft.com/office/officeart/2005/8/layout/process3"/>
    <dgm:cxn modelId="{997BCAF5-7AEC-FF40-B241-3019ACFB18F3}" type="presParOf" srcId="{19C66B58-B2BF-FB48-BB7C-7EFF62DDD35B}" destId="{E3F3F57F-8D42-EA40-B061-EDBF8A638583}" srcOrd="2" destOrd="0" presId="urn:microsoft.com/office/officeart/2005/8/layout/process3"/>
    <dgm:cxn modelId="{25B94488-165C-3A49-8EA1-DEEC356AB514}" type="presParOf" srcId="{583A4D09-ECEA-CE40-8FBF-575F9B87C7A7}" destId="{836E411C-1D3B-4141-BEA1-72C611EAEBF3}" srcOrd="1" destOrd="0" presId="urn:microsoft.com/office/officeart/2005/8/layout/process3"/>
    <dgm:cxn modelId="{229A3E1A-A106-2E45-8CCA-B7F314EAA30C}" type="presParOf" srcId="{836E411C-1D3B-4141-BEA1-72C611EAEBF3}" destId="{8C32F15F-4A12-5046-A3F0-3BF885E559DC}" srcOrd="0" destOrd="0" presId="urn:microsoft.com/office/officeart/2005/8/layout/process3"/>
    <dgm:cxn modelId="{FB982476-7B71-AC49-99F6-46A7626F3024}" type="presParOf" srcId="{583A4D09-ECEA-CE40-8FBF-575F9B87C7A7}" destId="{D505609D-6DFC-C546-B2AD-9AA06C5AEC18}" srcOrd="2" destOrd="0" presId="urn:microsoft.com/office/officeart/2005/8/layout/process3"/>
    <dgm:cxn modelId="{7D82373E-800B-2643-A318-B8393FFA2DEA}" type="presParOf" srcId="{D505609D-6DFC-C546-B2AD-9AA06C5AEC18}" destId="{918A8D2F-4F49-6044-9A7D-4381219327DF}" srcOrd="0" destOrd="0" presId="urn:microsoft.com/office/officeart/2005/8/layout/process3"/>
    <dgm:cxn modelId="{B8CAAD7E-E281-CB48-A067-3C8E9D866190}" type="presParOf" srcId="{D505609D-6DFC-C546-B2AD-9AA06C5AEC18}" destId="{EB5A783F-0D0F-D841-8B8E-E840F9025869}" srcOrd="1" destOrd="0" presId="urn:microsoft.com/office/officeart/2005/8/layout/process3"/>
    <dgm:cxn modelId="{6310ECE0-6C0C-874A-B091-BCFC2CC95A9E}" type="presParOf" srcId="{D505609D-6DFC-C546-B2AD-9AA06C5AEC18}" destId="{6819F8F9-CCEE-D943-A461-A94DC99B43EA}" srcOrd="2" destOrd="0" presId="urn:microsoft.com/office/officeart/2005/8/layout/process3"/>
    <dgm:cxn modelId="{0BB937CB-6A21-E24A-9111-9774E5E0CF5B}" type="presParOf" srcId="{583A4D09-ECEA-CE40-8FBF-575F9B87C7A7}" destId="{DAFAFE33-48A8-7F48-8094-F2E5DEB3DD2C}" srcOrd="3" destOrd="0" presId="urn:microsoft.com/office/officeart/2005/8/layout/process3"/>
    <dgm:cxn modelId="{7EA701FC-BAB9-914C-B08C-A9A67ADFB8BA}" type="presParOf" srcId="{DAFAFE33-48A8-7F48-8094-F2E5DEB3DD2C}" destId="{FB215E65-A90A-DD44-AC73-3484B6F4DBA6}" srcOrd="0" destOrd="0" presId="urn:microsoft.com/office/officeart/2005/8/layout/process3"/>
    <dgm:cxn modelId="{0066AFD8-1975-D14A-842E-DD1DAB57D7F3}" type="presParOf" srcId="{583A4D09-ECEA-CE40-8FBF-575F9B87C7A7}" destId="{58E283F5-DE55-2549-9B98-AF21795C6A65}" srcOrd="4" destOrd="0" presId="urn:microsoft.com/office/officeart/2005/8/layout/process3"/>
    <dgm:cxn modelId="{979FBCBD-DE19-0A47-A2C1-2E810DBEAF2C}" type="presParOf" srcId="{58E283F5-DE55-2549-9B98-AF21795C6A65}" destId="{77DCD44C-82C3-234B-9DD2-C6B656386BC8}" srcOrd="0" destOrd="0" presId="urn:microsoft.com/office/officeart/2005/8/layout/process3"/>
    <dgm:cxn modelId="{5D7146BA-49D1-D543-9CD2-D041F05FCA77}" type="presParOf" srcId="{58E283F5-DE55-2549-9B98-AF21795C6A65}" destId="{522652E7-898D-154F-88DC-2E13D5414443}" srcOrd="1" destOrd="0" presId="urn:microsoft.com/office/officeart/2005/8/layout/process3"/>
    <dgm:cxn modelId="{CBEF1C09-15C8-8C42-99B4-64EF9C5521AD}" type="presParOf" srcId="{58E283F5-DE55-2549-9B98-AF21795C6A65}" destId="{4903C0A1-55D9-4B47-BC3B-E4D3881BB7DE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FF4803-C0F2-CD49-BDCF-316035A30AAB}">
      <dsp:nvSpPr>
        <dsp:cNvPr id="0" name=""/>
        <dsp:cNvSpPr/>
      </dsp:nvSpPr>
      <dsp:spPr>
        <a:xfrm>
          <a:off x="6179" y="59220"/>
          <a:ext cx="1428191" cy="642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100" kern="1200" dirty="0" smtClean="0"/>
            <a:t>data descriptions</a:t>
          </a:r>
          <a:endParaRPr lang="zh-CN" altLang="en-US" sz="1100" kern="1200" dirty="0"/>
        </a:p>
      </dsp:txBody>
      <dsp:txXfrm>
        <a:off x="6179" y="59220"/>
        <a:ext cx="1428191" cy="428133"/>
      </dsp:txXfrm>
    </dsp:sp>
    <dsp:sp modelId="{E3F3F57F-8D42-EA40-B061-EDBF8A638583}">
      <dsp:nvSpPr>
        <dsp:cNvPr id="0" name=""/>
        <dsp:cNvSpPr/>
      </dsp:nvSpPr>
      <dsp:spPr>
        <a:xfrm>
          <a:off x="298701" y="487353"/>
          <a:ext cx="1428191" cy="249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mean value 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median value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 sum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 quartile 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standard derivatives</a:t>
          </a:r>
          <a:endParaRPr lang="zh-CN" altLang="en-US" sz="1100" kern="1200" dirty="0"/>
        </a:p>
      </dsp:txBody>
      <dsp:txXfrm>
        <a:off x="340531" y="529183"/>
        <a:ext cx="1344531" cy="2411140"/>
      </dsp:txXfrm>
    </dsp:sp>
    <dsp:sp modelId="{836E411C-1D3B-4141-BEA1-72C611EAEBF3}">
      <dsp:nvSpPr>
        <dsp:cNvPr id="0" name=""/>
        <dsp:cNvSpPr/>
      </dsp:nvSpPr>
      <dsp:spPr>
        <a:xfrm>
          <a:off x="1650880" y="95497"/>
          <a:ext cx="458998" cy="35557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900" kern="1200"/>
        </a:p>
      </dsp:txBody>
      <dsp:txXfrm>
        <a:off x="1650880" y="166613"/>
        <a:ext cx="352325" cy="213346"/>
      </dsp:txXfrm>
    </dsp:sp>
    <dsp:sp modelId="{EB5A783F-0D0F-D841-8B8E-E840F9025869}">
      <dsp:nvSpPr>
        <dsp:cNvPr id="0" name=""/>
        <dsp:cNvSpPr/>
      </dsp:nvSpPr>
      <dsp:spPr>
        <a:xfrm>
          <a:off x="2300406" y="59220"/>
          <a:ext cx="1428191" cy="642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3676672"/>
                <a:satOff val="-5114"/>
                <a:lumOff val="-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676672"/>
                <a:satOff val="-5114"/>
                <a:lumOff val="-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676672"/>
                <a:satOff val="-5114"/>
                <a:lumOff val="-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100" kern="1200" dirty="0" smtClean="0"/>
            <a:t>Data Preprocessing</a:t>
          </a:r>
          <a:endParaRPr lang="zh-CN" altLang="en-US" sz="1100" kern="1200" dirty="0"/>
        </a:p>
      </dsp:txBody>
      <dsp:txXfrm>
        <a:off x="2300406" y="59220"/>
        <a:ext cx="1428191" cy="428133"/>
      </dsp:txXfrm>
    </dsp:sp>
    <dsp:sp modelId="{6819F8F9-CCEE-D943-A461-A94DC99B43EA}">
      <dsp:nvSpPr>
        <dsp:cNvPr id="0" name=""/>
        <dsp:cNvSpPr/>
      </dsp:nvSpPr>
      <dsp:spPr>
        <a:xfrm>
          <a:off x="2592927" y="487353"/>
          <a:ext cx="1428191" cy="249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3676672"/>
              <a:satOff val="-5114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80%</a:t>
          </a:r>
          <a:r>
            <a:rPr lang="en-US" altLang="en-US" sz="1100" kern="1200" baseline="0" dirty="0" smtClean="0"/>
            <a:t> </a:t>
          </a:r>
          <a:r>
            <a:rPr lang="en-US" altLang="en-US" sz="1100" kern="1200" dirty="0" smtClean="0"/>
            <a:t>rule 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log transformation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 normalization</a:t>
          </a:r>
          <a:endParaRPr lang="zh-CN" altLang="en-US" sz="1100" kern="1200" dirty="0"/>
        </a:p>
      </dsp:txBody>
      <dsp:txXfrm>
        <a:off x="2634757" y="529183"/>
        <a:ext cx="1344531" cy="2411140"/>
      </dsp:txXfrm>
    </dsp:sp>
    <dsp:sp modelId="{DAFAFE33-48A8-7F48-8094-F2E5DEB3DD2C}">
      <dsp:nvSpPr>
        <dsp:cNvPr id="0" name=""/>
        <dsp:cNvSpPr/>
      </dsp:nvSpPr>
      <dsp:spPr>
        <a:xfrm>
          <a:off x="3968741" y="95497"/>
          <a:ext cx="509104" cy="35557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7353344"/>
                <a:satOff val="-10228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7353344"/>
                <a:satOff val="-10228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7353344"/>
                <a:satOff val="-10228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900" kern="1200"/>
        </a:p>
      </dsp:txBody>
      <dsp:txXfrm>
        <a:off x="3968741" y="166613"/>
        <a:ext cx="402431" cy="213346"/>
      </dsp:txXfrm>
    </dsp:sp>
    <dsp:sp modelId="{522652E7-898D-154F-88DC-2E13D5414443}">
      <dsp:nvSpPr>
        <dsp:cNvPr id="0" name=""/>
        <dsp:cNvSpPr/>
      </dsp:nvSpPr>
      <dsp:spPr>
        <a:xfrm>
          <a:off x="4689172" y="59220"/>
          <a:ext cx="1428191" cy="642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7353344"/>
                <a:satOff val="-10228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7353344"/>
                <a:satOff val="-10228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7353344"/>
                <a:satOff val="-10228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dirty="0" smtClean="0"/>
            <a:t>Multi and </a:t>
          </a:r>
          <a:r>
            <a:rPr lang="en-US" altLang="zh-CN" sz="1100" kern="1200" dirty="0" err="1" smtClean="0"/>
            <a:t>uni</a:t>
          </a:r>
          <a:r>
            <a:rPr lang="en-US" altLang="zh-CN" sz="1100" kern="1200" dirty="0" smtClean="0"/>
            <a:t>- </a:t>
          </a:r>
          <a:r>
            <a:rPr lang="en-US" altLang="zh-CN" sz="1100" kern="1200" dirty="0" err="1" smtClean="0"/>
            <a:t>variate</a:t>
          </a:r>
          <a:r>
            <a:rPr lang="en-US" altLang="zh-CN" sz="1100" kern="1200" dirty="0" smtClean="0"/>
            <a:t> analysis</a:t>
          </a:r>
          <a:endParaRPr lang="zh-CN" altLang="en-US" sz="1100" kern="1200" dirty="0"/>
        </a:p>
      </dsp:txBody>
      <dsp:txXfrm>
        <a:off x="4689172" y="59220"/>
        <a:ext cx="1428191" cy="428133"/>
      </dsp:txXfrm>
    </dsp:sp>
    <dsp:sp modelId="{4903C0A1-55D9-4B47-BC3B-E4D3881BB7DE}">
      <dsp:nvSpPr>
        <dsp:cNvPr id="0" name=""/>
        <dsp:cNvSpPr/>
      </dsp:nvSpPr>
      <dsp:spPr>
        <a:xfrm>
          <a:off x="4594632" y="487353"/>
          <a:ext cx="2202314" cy="249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PCA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PLSDA 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OPLSDA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VIP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ROC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 random forest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100" kern="1200" dirty="0" smtClean="0"/>
            <a:t>Fold change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odd ratio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student t test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smtClean="0"/>
            <a:t> </a:t>
          </a:r>
          <a:r>
            <a:rPr lang="en-US" altLang="en-US" sz="1100" kern="1200" dirty="0" err="1" smtClean="0"/>
            <a:t>shapiro</a:t>
          </a:r>
          <a:r>
            <a:rPr lang="en-US" altLang="en-US" sz="1100" kern="1200" dirty="0" smtClean="0"/>
            <a:t> </a:t>
          </a:r>
          <a:r>
            <a:rPr lang="en-US" altLang="en-US" sz="1100" kern="1200" dirty="0" err="1" smtClean="0"/>
            <a:t>wilk</a:t>
          </a:r>
          <a:r>
            <a:rPr lang="en-US" altLang="en-US" sz="1100" kern="1200" dirty="0" smtClean="0"/>
            <a:t> normality test</a:t>
          </a:r>
          <a:endParaRPr lang="zh-CN" alt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1100" kern="1200" dirty="0" err="1" smtClean="0"/>
            <a:t>mann</a:t>
          </a:r>
          <a:r>
            <a:rPr lang="en-US" altLang="en-US" sz="1100" kern="1200" dirty="0" smtClean="0"/>
            <a:t> </a:t>
          </a:r>
          <a:r>
            <a:rPr lang="en-US" altLang="en-US" sz="1100" kern="1200" dirty="0" err="1" smtClean="0"/>
            <a:t>whitney</a:t>
          </a:r>
          <a:r>
            <a:rPr lang="en-US" altLang="en-US" sz="1100" kern="1200" dirty="0" smtClean="0"/>
            <a:t> tests</a:t>
          </a:r>
          <a:endParaRPr lang="zh-CN" altLang="en-US" sz="1100" kern="1200" dirty="0"/>
        </a:p>
      </dsp:txBody>
      <dsp:txXfrm>
        <a:off x="4659136" y="551857"/>
        <a:ext cx="2073306" cy="23657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tiff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5606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9425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2659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6828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1696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545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1374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1436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1776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6165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4795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87CC5-5517-9E46-B7CA-9588A0B52E64}" type="datetimeFigureOut">
              <a:rPr kumimoji="1" lang="zh-CN" altLang="en-US" smtClean="0"/>
              <a:t>16/7/28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CF7B0-2C4F-BE4D-993F-5E4DF9C88E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5764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5315" y="1913891"/>
            <a:ext cx="7772400" cy="2387600"/>
          </a:xfrm>
        </p:spPr>
        <p:txBody>
          <a:bodyPr>
            <a:normAutofit fontScale="90000"/>
          </a:bodyPr>
          <a:lstStyle/>
          <a:p>
            <a:r>
              <a:rPr kumimoji="1" lang="en-US" altLang="zh-CN" sz="3200" dirty="0" smtClean="0">
                <a:latin typeface="Wawati SC" charset="-122"/>
                <a:ea typeface="Wawati SC" charset="-122"/>
                <a:cs typeface="Wawati SC" charset="-122"/>
              </a:rPr>
              <a:t>A new R package</a:t>
            </a:r>
            <a:br>
              <a:rPr kumimoji="1" lang="en-US" altLang="zh-CN" sz="3200" dirty="0" smtClean="0">
                <a:latin typeface="Wawati SC" charset="-122"/>
                <a:ea typeface="Wawati SC" charset="-122"/>
                <a:cs typeface="Wawati SC" charset="-122"/>
              </a:rPr>
            </a:br>
            <a:r>
              <a:rPr kumimoji="1" lang="en-US" altLang="zh-CN" sz="3200" dirty="0" smtClean="0">
                <a:latin typeface="Wawati SC" charset="-122"/>
                <a:ea typeface="Wawati SC" charset="-122"/>
                <a:cs typeface="Wawati SC" charset="-122"/>
              </a:rPr>
              <a:t/>
            </a:r>
            <a:br>
              <a:rPr kumimoji="1" lang="en-US" altLang="zh-CN" sz="3200" dirty="0" smtClean="0">
                <a:latin typeface="Wawati SC" charset="-122"/>
                <a:ea typeface="Wawati SC" charset="-122"/>
                <a:cs typeface="Wawati SC" charset="-122"/>
              </a:rPr>
            </a:br>
            <a:r>
              <a:rPr kumimoji="1" lang="en-US" altLang="zh-CN" dirty="0" err="1" smtClean="0">
                <a:latin typeface="Arial" charset="0"/>
                <a:ea typeface="Arial" charset="0"/>
                <a:cs typeface="Arial" charset="0"/>
              </a:rPr>
              <a:t>statTarget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</a:b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/>
            </a:r>
            <a:br>
              <a:rPr kumimoji="1" lang="en-US" altLang="zh-CN" dirty="0">
                <a:latin typeface="Arial" charset="0"/>
                <a:ea typeface="Arial" charset="0"/>
                <a:cs typeface="Arial" charset="0"/>
              </a:rPr>
            </a:br>
            <a:r>
              <a:rPr kumimoji="1" lang="en-US" altLang="zh-CN" sz="1800" dirty="0" smtClean="0">
                <a:latin typeface="Arial" charset="0"/>
                <a:ea typeface="Arial" charset="0"/>
                <a:cs typeface="Arial" charset="0"/>
              </a:rPr>
              <a:t>Hemi Luan</a:t>
            </a:r>
            <a:endParaRPr kumimoji="1" lang="zh-CN" altLang="en-US" sz="18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1412" y="1588452"/>
            <a:ext cx="430581" cy="32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538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38518" y="1703295"/>
            <a:ext cx="7306236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i="1" dirty="0" err="1">
                <a:solidFill>
                  <a:srgbClr val="C00000"/>
                </a:solidFill>
                <a:latin typeface="Helvetica" charset="0"/>
              </a:rPr>
              <a:t>statTarget</a:t>
            </a:r>
            <a:r>
              <a:rPr lang="en-US" altLang="zh-CN" sz="2800" i="1" dirty="0">
                <a:solidFill>
                  <a:srgbClr val="C00000"/>
                </a:solidFill>
                <a:latin typeface="Helvetica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prstClr val="black"/>
                </a:solidFill>
                <a:latin typeface="Helvetica" charset="0"/>
              </a:rPr>
              <a:t>          A </a:t>
            </a:r>
            <a:r>
              <a:rPr lang="en-US" altLang="zh-CN" dirty="0">
                <a:solidFill>
                  <a:prstClr val="black"/>
                </a:solidFill>
                <a:latin typeface="Helvetica" charset="0"/>
              </a:rPr>
              <a:t>graphical user interface, easy to use tool provide quality control based signal correction, integration of </a:t>
            </a:r>
            <a:r>
              <a:rPr lang="en-US" altLang="zh-CN" dirty="0" err="1">
                <a:solidFill>
                  <a:prstClr val="black"/>
                </a:solidFill>
                <a:latin typeface="Helvetica" charset="0"/>
              </a:rPr>
              <a:t>metabolomic</a:t>
            </a:r>
            <a:r>
              <a:rPr lang="en-US" altLang="zh-CN" dirty="0">
                <a:solidFill>
                  <a:prstClr val="black"/>
                </a:solidFill>
                <a:latin typeface="Helvetica" charset="0"/>
              </a:rPr>
              <a:t> data from multiple batches, and the comprehensive statistic analysis for non-targeted and targeted </a:t>
            </a:r>
            <a:r>
              <a:rPr lang="en-US" altLang="zh-CN" dirty="0" smtClean="0">
                <a:solidFill>
                  <a:prstClr val="black"/>
                </a:solidFill>
                <a:latin typeface="Helvetica" charset="0"/>
              </a:rPr>
              <a:t>approaches.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7668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4096871" y="950260"/>
            <a:ext cx="3451412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i="1" dirty="0" err="1">
                <a:solidFill>
                  <a:srgbClr val="C00000"/>
                </a:solidFill>
                <a:latin typeface="Helvetica" charset="0"/>
              </a:rPr>
              <a:t>statTarget</a:t>
            </a:r>
            <a:r>
              <a:rPr lang="en-US" altLang="zh-CN" sz="2800" i="1" dirty="0">
                <a:solidFill>
                  <a:srgbClr val="C00000"/>
                </a:solidFill>
                <a:latin typeface="Helvetica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prstClr val="black"/>
                </a:solidFill>
                <a:latin typeface="Helvetica" charset="0"/>
              </a:rPr>
              <a:t>          A </a:t>
            </a:r>
            <a:r>
              <a:rPr lang="en-US" altLang="zh-CN" dirty="0">
                <a:solidFill>
                  <a:prstClr val="black"/>
                </a:solidFill>
                <a:latin typeface="Helvetica" charset="0"/>
              </a:rPr>
              <a:t>graphical user interface, easy to use tool provide quality control based signal correction, integration of </a:t>
            </a:r>
            <a:r>
              <a:rPr lang="en-US" altLang="zh-CN" dirty="0" err="1">
                <a:solidFill>
                  <a:prstClr val="black"/>
                </a:solidFill>
                <a:latin typeface="Helvetica" charset="0"/>
              </a:rPr>
              <a:t>metabolomic</a:t>
            </a:r>
            <a:r>
              <a:rPr lang="en-US" altLang="zh-CN" dirty="0">
                <a:solidFill>
                  <a:prstClr val="black"/>
                </a:solidFill>
                <a:latin typeface="Helvetica" charset="0"/>
              </a:rPr>
              <a:t> data from multiple batches, and the comprehensive statistic analysis for non-targeted and targeted </a:t>
            </a:r>
            <a:r>
              <a:rPr lang="en-US" altLang="zh-CN" dirty="0" smtClean="0">
                <a:solidFill>
                  <a:prstClr val="black"/>
                </a:solidFill>
                <a:latin typeface="Helvetica" charset="0"/>
              </a:rPr>
              <a:t>approaches.</a:t>
            </a:r>
            <a:endParaRPr lang="zh-CN" altLang="en-US" dirty="0"/>
          </a:p>
        </p:txBody>
      </p:sp>
      <p:grpSp>
        <p:nvGrpSpPr>
          <p:cNvPr id="15" name="组 14"/>
          <p:cNvGrpSpPr/>
          <p:nvPr/>
        </p:nvGrpSpPr>
        <p:grpSpPr>
          <a:xfrm>
            <a:off x="865644" y="447346"/>
            <a:ext cx="7543244" cy="5631614"/>
            <a:chOff x="865644" y="447346"/>
            <a:chExt cx="7543244" cy="5631614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5644" y="816678"/>
              <a:ext cx="3123016" cy="5262282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1628772" y="447346"/>
              <a:ext cx="130035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mtClean="0">
                  <a:solidFill>
                    <a:prstClr val="black"/>
                  </a:solidFill>
                  <a:latin typeface="Helvetica" charset="0"/>
                </a:rPr>
                <a:t>Main - GUI</a:t>
              </a:r>
              <a:endParaRPr lang="zh-CN" altLang="en-US" dirty="0"/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15665" y="867325"/>
              <a:ext cx="3393223" cy="1735074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15665" y="2948880"/>
              <a:ext cx="3393223" cy="313008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5140442" y="447346"/>
              <a:ext cx="305885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dirty="0" smtClean="0">
                  <a:solidFill>
                    <a:prstClr val="black"/>
                  </a:solidFill>
                  <a:latin typeface="Helvetica" charset="0"/>
                </a:rPr>
                <a:t>Component 1 – </a:t>
              </a:r>
              <a:r>
                <a:rPr lang="en-US" altLang="zh-CN" sz="1600" smtClean="0">
                  <a:solidFill>
                    <a:prstClr val="black"/>
                  </a:solidFill>
                  <a:latin typeface="Helvetica" charset="0"/>
                </a:rPr>
                <a:t>Shift Correction</a:t>
              </a:r>
              <a:endParaRPr lang="zh-CN" altLang="en-US" sz="1600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5140442" y="2610326"/>
              <a:ext cx="31583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dirty="0" smtClean="0">
                  <a:solidFill>
                    <a:prstClr val="black"/>
                  </a:solidFill>
                  <a:latin typeface="Helvetica" charset="0"/>
                </a:rPr>
                <a:t>Component 2 </a:t>
              </a:r>
              <a:r>
                <a:rPr lang="en-US" altLang="zh-CN" sz="1600" smtClean="0">
                  <a:solidFill>
                    <a:prstClr val="black"/>
                  </a:solidFill>
                  <a:latin typeface="Helvetica" charset="0"/>
                </a:rPr>
                <a:t>Statistical Analysis</a:t>
              </a:r>
              <a:endParaRPr lang="zh-CN" altLang="en-US" sz="1600" dirty="0"/>
            </a:p>
          </p:txBody>
        </p:sp>
        <p:cxnSp>
          <p:nvCxnSpPr>
            <p:cNvPr id="10" name="直线箭头连接符 9"/>
            <p:cNvCxnSpPr/>
            <p:nvPr/>
          </p:nvCxnSpPr>
          <p:spPr>
            <a:xfrm flipV="1">
              <a:off x="1470212" y="1850028"/>
              <a:ext cx="3281082" cy="1022358"/>
            </a:xfrm>
            <a:prstGeom prst="straightConnector1">
              <a:avLst/>
            </a:prstGeom>
            <a:ln w="3175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直线箭头连接符 10"/>
            <p:cNvCxnSpPr/>
            <p:nvPr/>
          </p:nvCxnSpPr>
          <p:spPr>
            <a:xfrm>
              <a:off x="2557473" y="3125679"/>
              <a:ext cx="2300560" cy="144632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73042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40985" y="266220"/>
            <a:ext cx="8501063" cy="9233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Helvetica" charset="0"/>
              </a:rPr>
              <a:t>Function 1 -</a:t>
            </a:r>
            <a:r>
              <a:rPr lang="en-US" altLang="zh-CN" sz="2400" i="1" dirty="0" smtClean="0">
                <a:latin typeface="Helvetica" charset="0"/>
              </a:rPr>
              <a:t>-- Shift Correction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prstClr val="black"/>
                </a:solidFill>
                <a:latin typeface="Helvetica" charset="0"/>
              </a:rPr>
              <a:t>       Quality </a:t>
            </a:r>
            <a:r>
              <a:rPr lang="en-US" altLang="zh-CN" sz="2000" dirty="0">
                <a:solidFill>
                  <a:prstClr val="black"/>
                </a:solidFill>
                <a:latin typeface="Helvetica" charset="0"/>
              </a:rPr>
              <a:t>control based signal </a:t>
            </a:r>
            <a:r>
              <a:rPr lang="en-US" altLang="zh-CN" sz="2000" dirty="0" smtClean="0">
                <a:solidFill>
                  <a:prstClr val="black"/>
                </a:solidFill>
                <a:latin typeface="Helvetica" charset="0"/>
              </a:rPr>
              <a:t>correction (Cross validated LOESS)</a:t>
            </a: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endParaRPr lang="en-US" altLang="zh-CN" sz="2400" dirty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>
              <a:lnSpc>
                <a:spcPct val="200000"/>
              </a:lnSpc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>
              <a:lnSpc>
                <a:spcPct val="200000"/>
              </a:lnSpc>
            </a:pPr>
            <a:endParaRPr lang="en-US" altLang="zh-CN" sz="2400" dirty="0">
              <a:solidFill>
                <a:prstClr val="black"/>
              </a:solidFill>
              <a:latin typeface="Helvetica" charset="0"/>
            </a:endParaRPr>
          </a:p>
          <a:p>
            <a:pPr>
              <a:lnSpc>
                <a:spcPct val="200000"/>
              </a:lnSpc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>
              <a:lnSpc>
                <a:spcPct val="200000"/>
              </a:lnSpc>
            </a:pPr>
            <a:endParaRPr lang="zh-CN" altLang="en-US" sz="2400" dirty="0" smtClean="0">
              <a:solidFill>
                <a:prstClr val="black"/>
              </a:solidFill>
              <a:latin typeface="Helvetica" charset="0"/>
            </a:endParaRPr>
          </a:p>
          <a:p>
            <a:pPr>
              <a:lnSpc>
                <a:spcPct val="150000"/>
              </a:lnSpc>
            </a:pPr>
            <a:endParaRPr lang="zh-CN" altLang="en-US" sz="2400" dirty="0"/>
          </a:p>
        </p:txBody>
      </p:sp>
      <p:pic>
        <p:nvPicPr>
          <p:cNvPr id="6" name="Picture 2" descr="图片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39921" y="3048500"/>
            <a:ext cx="4383609" cy="3668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order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99647" y="1649506"/>
            <a:ext cx="6583741" cy="1398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335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920778050"/>
              </p:ext>
            </p:extLst>
          </p:nvPr>
        </p:nvGraphicFramePr>
        <p:xfrm>
          <a:off x="1346180" y="2007315"/>
          <a:ext cx="6803127" cy="30413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矩形 5"/>
          <p:cNvSpPr/>
          <p:nvPr/>
        </p:nvSpPr>
        <p:spPr>
          <a:xfrm>
            <a:off x="891658" y="491480"/>
            <a:ext cx="8501063" cy="8679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Helvetica" charset="0"/>
              </a:rPr>
              <a:t>Function 2-</a:t>
            </a:r>
            <a:r>
              <a:rPr lang="en-US" altLang="zh-CN" sz="2400" i="1" dirty="0" smtClean="0">
                <a:latin typeface="Helvetica" charset="0"/>
              </a:rPr>
              <a:t>-- statistical analysis</a:t>
            </a: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endParaRPr lang="en-US" altLang="zh-CN" sz="2400" dirty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>
              <a:lnSpc>
                <a:spcPct val="200000"/>
              </a:lnSpc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 marL="342900" indent="-342900">
              <a:lnSpc>
                <a:spcPct val="200000"/>
              </a:lnSpc>
              <a:buFont typeface="+mj-ea"/>
              <a:buAutoNum type="circleNumDbPlain"/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>
              <a:lnSpc>
                <a:spcPct val="200000"/>
              </a:lnSpc>
            </a:pPr>
            <a:endParaRPr lang="en-US" altLang="zh-CN" sz="2400" dirty="0">
              <a:solidFill>
                <a:prstClr val="black"/>
              </a:solidFill>
              <a:latin typeface="Helvetica" charset="0"/>
            </a:endParaRPr>
          </a:p>
          <a:p>
            <a:pPr>
              <a:lnSpc>
                <a:spcPct val="200000"/>
              </a:lnSpc>
            </a:pPr>
            <a:endParaRPr lang="en-US" altLang="zh-CN" sz="2400" dirty="0" smtClean="0">
              <a:solidFill>
                <a:prstClr val="black"/>
              </a:solidFill>
              <a:latin typeface="Helvetica" charset="0"/>
            </a:endParaRPr>
          </a:p>
          <a:p>
            <a:pPr>
              <a:lnSpc>
                <a:spcPct val="200000"/>
              </a:lnSpc>
            </a:pPr>
            <a:endParaRPr lang="zh-CN" altLang="en-US" sz="2400" dirty="0" smtClean="0">
              <a:solidFill>
                <a:prstClr val="black"/>
              </a:solidFill>
              <a:latin typeface="Helvetica" charset="0"/>
            </a:endParaRPr>
          </a:p>
          <a:p>
            <a:pPr>
              <a:lnSpc>
                <a:spcPct val="150000"/>
              </a:lnSpc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3589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292447"/>
              </p:ext>
            </p:extLst>
          </p:nvPr>
        </p:nvGraphicFramePr>
        <p:xfrm>
          <a:off x="1014398" y="1546779"/>
          <a:ext cx="5515162" cy="1862871"/>
        </p:xfrm>
        <a:graphic>
          <a:graphicData uri="http://schemas.openxmlformats.org/drawingml/2006/table">
            <a:tbl>
              <a:tblPr/>
              <a:tblGrid>
                <a:gridCol w="1934422"/>
                <a:gridCol w="1193580"/>
                <a:gridCol w="1193580"/>
                <a:gridCol w="1193580"/>
              </a:tblGrid>
              <a:tr h="2804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sample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batch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class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order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18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batch01_QC01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18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batch01_QC02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18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batch01_QC03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180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batch01_C05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180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batch01_S07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180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batch01_C10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Arial" charset="0"/>
                        <a:cs typeface="Arial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18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batch01_QC04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charset="0"/>
                          <a:cs typeface="Arial" charset="0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3309019"/>
              </p:ext>
            </p:extLst>
          </p:nvPr>
        </p:nvGraphicFramePr>
        <p:xfrm>
          <a:off x="1014398" y="3859330"/>
          <a:ext cx="7648764" cy="2801380"/>
        </p:xfrm>
        <a:graphic>
          <a:graphicData uri="http://schemas.openxmlformats.org/drawingml/2006/table">
            <a:tbl>
              <a:tblPr/>
              <a:tblGrid>
                <a:gridCol w="1216531"/>
                <a:gridCol w="1691957"/>
                <a:gridCol w="1566109"/>
                <a:gridCol w="1510177"/>
                <a:gridCol w="1663990"/>
              </a:tblGrid>
              <a:tr h="1858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name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batch01_QC03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batch01_QC01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batch01_QC02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batch01_C05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753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78.02055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14023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13071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15270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753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452.00345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22455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10737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27397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16898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753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138.96337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6635.4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8062.3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6294.6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6380.5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753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73.53838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26493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26141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25944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14949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753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385.12885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57625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56964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59045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78490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753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237.02815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105490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90166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92315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90442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753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222.02744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34676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34025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30253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30470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753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399.33298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42457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44250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41942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209710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753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394.23541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36120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29848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36707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14463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753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446.13947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7789.3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9748.6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8932.4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6" name="组 5"/>
          <p:cNvGrpSpPr/>
          <p:nvPr/>
        </p:nvGrpSpPr>
        <p:grpSpPr>
          <a:xfrm>
            <a:off x="2324057" y="218774"/>
            <a:ext cx="4280732" cy="707864"/>
            <a:chOff x="3947" y="1254998"/>
            <a:chExt cx="1179774" cy="707864"/>
          </a:xfrm>
        </p:grpSpPr>
        <p:sp>
          <p:nvSpPr>
            <p:cNvPr id="7" name="圆角矩形 6"/>
            <p:cNvSpPr/>
            <p:nvPr/>
          </p:nvSpPr>
          <p:spPr>
            <a:xfrm>
              <a:off x="3947" y="1254998"/>
              <a:ext cx="1179774" cy="70786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圆角矩形 4"/>
            <p:cNvSpPr/>
            <p:nvPr/>
          </p:nvSpPr>
          <p:spPr>
            <a:xfrm>
              <a:off x="24680" y="1275731"/>
              <a:ext cx="1138308" cy="66639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000" b="1" kern="1200" dirty="0" smtClean="0"/>
                <a:t>Data input for shift correction</a:t>
              </a:r>
              <a:endParaRPr lang="zh-CN" altLang="en-US" sz="2000" b="1" kern="1200" dirty="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98367" y="1191616"/>
            <a:ext cx="365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Meta information (</a:t>
            </a:r>
            <a:r>
              <a:rPr kumimoji="1" lang="en-US" altLang="zh-CN" dirty="0" err="1" smtClean="0"/>
              <a:t>Pheno</a:t>
            </a:r>
            <a:r>
              <a:rPr kumimoji="1" lang="en-US" altLang="zh-CN" dirty="0" smtClean="0"/>
              <a:t> File)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1014398" y="3521088"/>
            <a:ext cx="4451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Expression data (Profile File)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4077405" y="937062"/>
            <a:ext cx="1388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Saved as .csv</a:t>
            </a:r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 rot="5400000">
            <a:off x="3719652" y="-602664"/>
            <a:ext cx="327818" cy="467589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  <p:cxnSp>
        <p:nvCxnSpPr>
          <p:cNvPr id="13" name="直线箭头连接符 12"/>
          <p:cNvCxnSpPr/>
          <p:nvPr/>
        </p:nvCxnSpPr>
        <p:spPr>
          <a:xfrm flipH="1" flipV="1">
            <a:off x="6357228" y="1735281"/>
            <a:ext cx="703550" cy="163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702982" y="1968314"/>
            <a:ext cx="20866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 smtClean="0">
                <a:solidFill>
                  <a:srgbClr val="FF0000"/>
                </a:solidFill>
              </a:rPr>
              <a:t>The title</a:t>
            </a:r>
            <a:r>
              <a:rPr kumimoji="1" lang="zh-CN" altLang="en-US" sz="1100" dirty="0" smtClean="0">
                <a:solidFill>
                  <a:srgbClr val="FF0000"/>
                </a:solidFill>
              </a:rPr>
              <a:t>  </a:t>
            </a:r>
            <a:r>
              <a:rPr kumimoji="1" lang="en-US" altLang="zh-CN" sz="1100" dirty="0" smtClean="0">
                <a:solidFill>
                  <a:srgbClr val="FF0000"/>
                </a:solidFill>
              </a:rPr>
              <a:t>could be not changed</a:t>
            </a:r>
          </a:p>
          <a:p>
            <a:endParaRPr kumimoji="1" lang="en-US" altLang="zh-CN" sz="1100" dirty="0">
              <a:solidFill>
                <a:srgbClr val="FF0000"/>
              </a:solidFill>
            </a:endParaRPr>
          </a:p>
          <a:p>
            <a:r>
              <a:rPr kumimoji="1" lang="en-US" altLang="zh-CN" sz="1100" dirty="0" smtClean="0">
                <a:solidFill>
                  <a:srgbClr val="FF0000"/>
                </a:solidFill>
              </a:rPr>
              <a:t>* The class or group should be</a:t>
            </a:r>
            <a:r>
              <a:rPr kumimoji="1" lang="zh-CN" altLang="en-US" sz="1100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sz="1100" dirty="0">
                <a:solidFill>
                  <a:srgbClr val="FF0000"/>
                </a:solidFill>
              </a:rPr>
              <a:t>ordinal </a:t>
            </a:r>
            <a:r>
              <a:rPr kumimoji="1" lang="en-US" altLang="zh-CN" sz="1100" dirty="0" smtClean="0">
                <a:solidFill>
                  <a:srgbClr val="FF0000"/>
                </a:solidFill>
              </a:rPr>
              <a:t>number, </a:t>
            </a:r>
            <a:r>
              <a:rPr kumimoji="1" lang="en-US" altLang="zh-CN" sz="1100" dirty="0">
                <a:solidFill>
                  <a:srgbClr val="FF0000"/>
                </a:solidFill>
              </a:rPr>
              <a:t>e</a:t>
            </a:r>
            <a:r>
              <a:rPr kumimoji="1" lang="en-US" altLang="zh-CN" sz="1100" dirty="0" smtClean="0">
                <a:solidFill>
                  <a:srgbClr val="FF0000"/>
                </a:solidFill>
              </a:rPr>
              <a:t>.g., 1,2,3,4,5… </a:t>
            </a:r>
            <a:endParaRPr kumimoji="1" lang="zh-CN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6246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2764385" y="245170"/>
            <a:ext cx="4280732" cy="707864"/>
            <a:chOff x="3947" y="1254998"/>
            <a:chExt cx="1179774" cy="707864"/>
          </a:xfrm>
        </p:grpSpPr>
        <p:sp>
          <p:nvSpPr>
            <p:cNvPr id="4" name="圆角矩形 3"/>
            <p:cNvSpPr/>
            <p:nvPr/>
          </p:nvSpPr>
          <p:spPr>
            <a:xfrm>
              <a:off x="3947" y="1254998"/>
              <a:ext cx="1179774" cy="70786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" name="圆角矩形 4"/>
            <p:cNvSpPr/>
            <p:nvPr/>
          </p:nvSpPr>
          <p:spPr>
            <a:xfrm>
              <a:off x="24680" y="1275731"/>
              <a:ext cx="1138308" cy="66639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000" b="1" kern="1200" dirty="0" smtClean="0"/>
                <a:t>Data input for statistical analysis </a:t>
              </a:r>
              <a:endParaRPr lang="zh-CN" altLang="en-US" sz="2000" b="1" kern="1200" dirty="0"/>
            </a:p>
          </p:txBody>
        </p:sp>
      </p:grp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4739579"/>
              </p:ext>
            </p:extLst>
          </p:nvPr>
        </p:nvGraphicFramePr>
        <p:xfrm>
          <a:off x="1395263" y="2040056"/>
          <a:ext cx="6687786" cy="4452726"/>
        </p:xfrm>
        <a:graphic>
          <a:graphicData uri="http://schemas.openxmlformats.org/drawingml/2006/table">
            <a:tbl>
              <a:tblPr>
                <a:tableStyleId>{EB9631B5-78F2-41C9-869B-9F39066F8104}</a:tableStyleId>
              </a:tblPr>
              <a:tblGrid>
                <a:gridCol w="955398"/>
                <a:gridCol w="955398"/>
                <a:gridCol w="955398"/>
                <a:gridCol w="955398"/>
                <a:gridCol w="955398"/>
                <a:gridCol w="955398"/>
                <a:gridCol w="955398"/>
              </a:tblGrid>
              <a:tr h="2313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Order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Group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3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 dirty="0">
                          <a:effectLst/>
                        </a:rPr>
                        <a:t>5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  <a:tr h="38376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21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0.0269394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0.212481308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0.421938647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0.072731082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 dirty="0">
                          <a:effectLst/>
                        </a:rPr>
                        <a:t>0.476999498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  <a:tr h="38376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71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0.004056653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0.104999071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0.014279731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0.024105957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0.167094773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  <a:tr h="38376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50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0.004056653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0.570556469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0.171406702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0.02019163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 dirty="0">
                          <a:effectLst/>
                        </a:rPr>
                        <a:t>0.061832702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  <a:tr h="38376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14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0.014602305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4.650099858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0.022114445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0.007105695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0.156819962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  <a:tr h="38376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74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0.045739012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0.36876884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0.019088228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0.006108264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0.278668387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  <a:tr h="38376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9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0.008098186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0.235025541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0.182280343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0.025622084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0.046807751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  <a:tr h="38376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32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0.019498917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0.683527006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0.035527196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0.014959372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0.430006029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  <a:tr h="38376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20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 dirty="0">
                          <a:effectLst/>
                        </a:rPr>
                        <a:t>0.004056653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0.060402839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0.015232417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0.007500019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0.149098523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  <a:tr h="38376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168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0.015402529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1.036678761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0.155572884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0.022977097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0.152309431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  <a:tr h="38376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28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0.036884932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6.041892945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0.103977726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0.017530557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0.299275534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  <a:tr h="38376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62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0.031621389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6.028034401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0.352036582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>
                          <a:effectLst/>
                        </a:rPr>
                        <a:t>0.086246923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 dirty="0">
                          <a:effectLst/>
                        </a:rPr>
                        <a:t>0.935893131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charset="0"/>
                      </a:endParaRPr>
                    </a:p>
                  </a:txBody>
                  <a:tcPr marL="12679" marR="12679" marT="12679" marB="0" anchor="b"/>
                </a:tc>
              </a:tr>
            </a:tbl>
          </a:graphicData>
        </a:graphic>
      </p:graphicFrame>
      <p:sp>
        <p:nvSpPr>
          <p:cNvPr id="9" name="圆角矩形 8"/>
          <p:cNvSpPr/>
          <p:nvPr/>
        </p:nvSpPr>
        <p:spPr>
          <a:xfrm>
            <a:off x="1527785" y="2040056"/>
            <a:ext cx="684549" cy="4452726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-3114261" y="-834887"/>
            <a:ext cx="184731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2475315" y="2040056"/>
            <a:ext cx="684549" cy="4452726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3" name="直线箭头连接符 12"/>
          <p:cNvCxnSpPr/>
          <p:nvPr/>
        </p:nvCxnSpPr>
        <p:spPr>
          <a:xfrm>
            <a:off x="1849251" y="1636927"/>
            <a:ext cx="3036" cy="31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1276659" y="1284636"/>
            <a:ext cx="3016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b="1" dirty="0" smtClean="0">
                <a:solidFill>
                  <a:srgbClr val="FF0000"/>
                </a:solidFill>
              </a:rPr>
              <a:t>Sample name   Group Factor</a:t>
            </a:r>
            <a:endParaRPr kumimoji="1" lang="zh-CN" altLang="en-US" sz="1400" b="1" dirty="0">
              <a:solidFill>
                <a:srgbClr val="FF0000"/>
              </a:solidFill>
            </a:endParaRPr>
          </a:p>
        </p:txBody>
      </p:sp>
      <p:cxnSp>
        <p:nvCxnSpPr>
          <p:cNvPr id="18" name="直线箭头连接符 17"/>
          <p:cNvCxnSpPr/>
          <p:nvPr/>
        </p:nvCxnSpPr>
        <p:spPr>
          <a:xfrm>
            <a:off x="2855934" y="1633271"/>
            <a:ext cx="3036" cy="31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/>
          <p:cNvSpPr/>
          <p:nvPr/>
        </p:nvSpPr>
        <p:spPr>
          <a:xfrm rot="5400000">
            <a:off x="5480076" y="-30776"/>
            <a:ext cx="282760" cy="4452726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0" name="直线箭头连接符 19"/>
          <p:cNvCxnSpPr/>
          <p:nvPr/>
        </p:nvCxnSpPr>
        <p:spPr>
          <a:xfrm>
            <a:off x="7296129" y="1717083"/>
            <a:ext cx="3036" cy="31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712257" y="1419434"/>
            <a:ext cx="13707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b="1" dirty="0" smtClean="0">
                <a:solidFill>
                  <a:srgbClr val="FF0000"/>
                </a:solidFill>
              </a:rPr>
              <a:t>Metabolites ID</a:t>
            </a:r>
            <a:endParaRPr kumimoji="1" lang="zh-CN" altLang="en-US" sz="1400" b="1" dirty="0">
              <a:solidFill>
                <a:srgbClr val="FF0000"/>
              </a:solidFill>
            </a:endParaRPr>
          </a:p>
        </p:txBody>
      </p:sp>
      <p:cxnSp>
        <p:nvCxnSpPr>
          <p:cNvPr id="22" name="直线箭头连接符 21"/>
          <p:cNvCxnSpPr/>
          <p:nvPr/>
        </p:nvCxnSpPr>
        <p:spPr>
          <a:xfrm flipH="1">
            <a:off x="8215571" y="3973006"/>
            <a:ext cx="690044" cy="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7952502" y="3458909"/>
            <a:ext cx="13707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b="1" dirty="0" smtClean="0">
                <a:solidFill>
                  <a:srgbClr val="FF0000"/>
                </a:solidFill>
              </a:rPr>
              <a:t>Concentration</a:t>
            </a:r>
            <a:endParaRPr kumimoji="1"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189056" y="1400404"/>
            <a:ext cx="2328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Saved as .csv --Stat File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3306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540</TotalTime>
  <Words>391</Words>
  <Application>Microsoft Macintosh PowerPoint</Application>
  <PresentationFormat>全屏显示(4:3)</PresentationFormat>
  <Paragraphs>236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Calibri</vt:lpstr>
      <vt:lpstr>Calibri Light</vt:lpstr>
      <vt:lpstr>Helvetica</vt:lpstr>
      <vt:lpstr>Wawati SC</vt:lpstr>
      <vt:lpstr>宋体</vt:lpstr>
      <vt:lpstr>Arial</vt:lpstr>
      <vt:lpstr>Office 主题</vt:lpstr>
      <vt:lpstr>A new R package  statTarget  Hemi Luan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new R package  statTarget</dc:title>
  <dc:creator>Microsoft Office 用户</dc:creator>
  <cp:lastModifiedBy>Microsoft Office 用户</cp:lastModifiedBy>
  <cp:revision>48</cp:revision>
  <dcterms:created xsi:type="dcterms:W3CDTF">2016-05-18T05:31:52Z</dcterms:created>
  <dcterms:modified xsi:type="dcterms:W3CDTF">2016-07-28T15:02:41Z</dcterms:modified>
</cp:coreProperties>
</file>